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 id="2147483684" r:id="rId3"/>
  </p:sldMasterIdLst>
  <p:notesMasterIdLst>
    <p:notesMasterId r:id="rId2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McLaren" panose="020B0604020202020204" charset="0"/>
      <p:regular r:id="rId34"/>
    </p:embeddedFont>
    <p:embeddedFont>
      <p:font typeface="Century Gothic" panose="020B0502020202020204" pitchFamily="34" charset="0"/>
      <p:regular r:id="rId35"/>
      <p:bold r:id="rId36"/>
      <p:italic r:id="rId37"/>
      <p:boldItalic r:id="rId38"/>
    </p:embeddedFont>
    <p:embeddedFont>
      <p:font typeface="Cabin" panose="020B0604020202020204" charset="0"/>
      <p:regular r:id="rId39"/>
      <p:bold r:id="rId40"/>
      <p:italic r:id="rId41"/>
      <p:boldItalic r:id="rId42"/>
    </p:embeddedFont>
    <p:embeddedFont>
      <p:font typeface="Dosis" panose="020B060402020202020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10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dc6dc5565_0_7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dc6dc5565_0_7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dc6dc5565_0_9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5dc6dc5565_0_9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r>
              <a:rPr lang="en-US">
                <a:latin typeface="Cabin"/>
                <a:ea typeface="Cabin"/>
                <a:cs typeface="Cabin"/>
                <a:sym typeface="Cabin"/>
              </a:rPr>
              <a:t>Describe and explain the curriculum your school uses</a:t>
            </a:r>
            <a:endParaRPr>
              <a:latin typeface="Cabin"/>
              <a:ea typeface="Cabin"/>
              <a:cs typeface="Cabin"/>
              <a:sym typeface="Cabin"/>
            </a:endParaRPr>
          </a:p>
          <a:p>
            <a:pPr marL="0" lvl="0" indent="0" algn="l" rtl="0">
              <a:lnSpc>
                <a:spcPct val="115000"/>
              </a:lnSpc>
              <a:spcBef>
                <a:spcPts val="400"/>
              </a:spcBef>
              <a:spcAft>
                <a:spcPts val="0"/>
              </a:spcAft>
              <a:buNone/>
            </a:pPr>
            <a:endParaRPr>
              <a:latin typeface="Cabin"/>
              <a:ea typeface="Cabin"/>
              <a:cs typeface="Cabin"/>
              <a:sym typeface="Cabin"/>
            </a:endParaRPr>
          </a:p>
        </p:txBody>
      </p:sp>
      <p:sp>
        <p:nvSpPr>
          <p:cNvPr id="321" name="Google Shape;321;g5dc6dc5565_0_9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dc6dc5565_0_9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5dc6dc5565_0_9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r>
              <a:rPr lang="en-US">
                <a:latin typeface="Cabin"/>
                <a:ea typeface="Cabin"/>
                <a:cs typeface="Cabin"/>
                <a:sym typeface="Cabin"/>
              </a:rPr>
              <a:t>Assessments—Add specific information on the assessments administered at the school</a:t>
            </a:r>
            <a:endParaRPr>
              <a:latin typeface="Cabin"/>
              <a:ea typeface="Cabin"/>
              <a:cs typeface="Cabin"/>
              <a:sym typeface="Cabin"/>
            </a:endParaRPr>
          </a:p>
          <a:p>
            <a:pPr marL="0" lvl="0" indent="0" algn="l" rtl="0">
              <a:lnSpc>
                <a:spcPct val="115000"/>
              </a:lnSpc>
              <a:spcBef>
                <a:spcPts val="400"/>
              </a:spcBef>
              <a:spcAft>
                <a:spcPts val="0"/>
              </a:spcAft>
              <a:buNone/>
            </a:pPr>
            <a:r>
              <a:rPr lang="en-US">
                <a:latin typeface="Cabin"/>
                <a:ea typeface="Cabin"/>
                <a:cs typeface="Cabin"/>
                <a:sym typeface="Cabin"/>
              </a:rPr>
              <a:t>Forms of academic assessment used to measure your student’s progress: by grade level (example: Terra Nova = 1st and 2nd grade; PSSA = 3rd, 4th &amp; 5th grade; Reading First school = K, 1 and 2 focus.)</a:t>
            </a:r>
            <a:endParaRPr>
              <a:latin typeface="Cabin"/>
              <a:ea typeface="Cabin"/>
              <a:cs typeface="Cabin"/>
              <a:sym typeface="Cabin"/>
            </a:endParaRPr>
          </a:p>
          <a:p>
            <a:pPr marL="0" lvl="0" indent="0" algn="l" rtl="0">
              <a:lnSpc>
                <a:spcPct val="115000"/>
              </a:lnSpc>
              <a:spcBef>
                <a:spcPts val="400"/>
              </a:spcBef>
              <a:spcAft>
                <a:spcPts val="0"/>
              </a:spcAft>
              <a:buNone/>
            </a:pPr>
            <a:r>
              <a:rPr lang="en-US">
                <a:latin typeface="Cabin"/>
                <a:ea typeface="Cabin"/>
                <a:cs typeface="Cabin"/>
                <a:sym typeface="Cabin"/>
              </a:rPr>
              <a:t>Proficiency Levels – Describe the proficiency levels students are expected to meet.  Be sure to explain to parents that students must be proficient, not basic, on the PSSA.</a:t>
            </a:r>
            <a:endParaRPr>
              <a:latin typeface="Cabin"/>
              <a:ea typeface="Cabin"/>
              <a:cs typeface="Cabin"/>
              <a:sym typeface="Cabin"/>
            </a:endParaRPr>
          </a:p>
          <a:p>
            <a:pPr marL="0" lvl="0" indent="0" algn="l" rtl="0">
              <a:lnSpc>
                <a:spcPct val="115000"/>
              </a:lnSpc>
              <a:spcBef>
                <a:spcPts val="400"/>
              </a:spcBef>
              <a:spcAft>
                <a:spcPts val="0"/>
              </a:spcAft>
              <a:buNone/>
            </a:pPr>
            <a:r>
              <a:rPr lang="en-US">
                <a:latin typeface="Cabin"/>
                <a:ea typeface="Cabin"/>
                <a:cs typeface="Cabin"/>
                <a:sym typeface="Cabin"/>
              </a:rPr>
              <a:t>Describe specifically when (and how often) will parents receive reports on children’s progress? (example: Wednesday folder; folder goes home daily in K and 1; DIBELS results were sent home; PSSA results are mailed home in the fall.)</a:t>
            </a:r>
            <a:endParaRPr>
              <a:latin typeface="Cabin"/>
              <a:ea typeface="Cabin"/>
              <a:cs typeface="Cabin"/>
              <a:sym typeface="Cabin"/>
            </a:endParaRPr>
          </a:p>
          <a:p>
            <a:pPr marL="0" lvl="0" indent="0" algn="l" rtl="0">
              <a:lnSpc>
                <a:spcPct val="115000"/>
              </a:lnSpc>
              <a:spcBef>
                <a:spcPts val="400"/>
              </a:spcBef>
              <a:spcAft>
                <a:spcPts val="0"/>
              </a:spcAft>
              <a:buNone/>
            </a:pPr>
            <a:endParaRPr>
              <a:latin typeface="Cabin"/>
              <a:ea typeface="Cabin"/>
              <a:cs typeface="Cabin"/>
              <a:sym typeface="Cabin"/>
            </a:endParaRPr>
          </a:p>
          <a:p>
            <a:pPr marL="0" lvl="0" indent="0" algn="l" rtl="0">
              <a:lnSpc>
                <a:spcPct val="115000"/>
              </a:lnSpc>
              <a:spcBef>
                <a:spcPts val="400"/>
              </a:spcBef>
              <a:spcAft>
                <a:spcPts val="0"/>
              </a:spcAft>
              <a:buNone/>
            </a:pPr>
            <a:endParaRPr>
              <a:latin typeface="Cabin"/>
              <a:ea typeface="Cabin"/>
              <a:cs typeface="Cabin"/>
              <a:sym typeface="Cabin"/>
            </a:endParaRPr>
          </a:p>
        </p:txBody>
      </p:sp>
      <p:sp>
        <p:nvSpPr>
          <p:cNvPr id="334" name="Google Shape;334;g5dc6dc5565_0_9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dc6dc5565_0_9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5dc6dc5565_0_9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r>
              <a:rPr lang="en-US">
                <a:latin typeface="Cabin"/>
                <a:ea typeface="Cabin"/>
                <a:cs typeface="Cabin"/>
                <a:sym typeface="Cabin"/>
              </a:rPr>
              <a:t>Exact dates will be available lat</a:t>
            </a:r>
            <a:endParaRPr>
              <a:latin typeface="Cabin"/>
              <a:ea typeface="Cabin"/>
              <a:cs typeface="Cabin"/>
              <a:sym typeface="Cabin"/>
            </a:endParaRPr>
          </a:p>
        </p:txBody>
      </p:sp>
      <p:sp>
        <p:nvSpPr>
          <p:cNvPr id="346" name="Google Shape;346;g5dc6dc5565_0_9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efb0c42a9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5efb0c42a9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r>
              <a:rPr lang="en-US">
                <a:latin typeface="Cabin"/>
                <a:ea typeface="Cabin"/>
                <a:cs typeface="Cabin"/>
                <a:sym typeface="Cabin"/>
              </a:rPr>
              <a:t>Exact dates will be available lat</a:t>
            </a:r>
            <a:endParaRPr>
              <a:latin typeface="Cabin"/>
              <a:ea typeface="Cabin"/>
              <a:cs typeface="Cabin"/>
              <a:sym typeface="Cabin"/>
            </a:endParaRPr>
          </a:p>
        </p:txBody>
      </p:sp>
      <p:sp>
        <p:nvSpPr>
          <p:cNvPr id="358" name="Google Shape;358;g5efb0c42a9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5dc6dc5565_0_9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5dc6dc5565_0_9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latin typeface="Cabin"/>
                <a:ea typeface="Cabin"/>
                <a:cs typeface="Cabin"/>
                <a:sym typeface="Cabin"/>
              </a:rPr>
              <a:t>Tell parents your school mission statement.</a:t>
            </a:r>
            <a:endParaRPr>
              <a:latin typeface="Cabin"/>
              <a:ea typeface="Cabin"/>
              <a:cs typeface="Cabin"/>
              <a:sym typeface="Cabin"/>
            </a:endParaRPr>
          </a:p>
          <a:p>
            <a:pPr marL="0" lvl="0" indent="0" algn="l" rtl="0">
              <a:spcBef>
                <a:spcPts val="0"/>
              </a:spcBef>
              <a:spcAft>
                <a:spcPts val="0"/>
              </a:spcAft>
              <a:buClr>
                <a:schemeClr val="dk1"/>
              </a:buClr>
              <a:buSzPts val="1100"/>
              <a:buFont typeface="Arial"/>
              <a:buNone/>
            </a:pPr>
            <a:endParaRPr>
              <a:latin typeface="Cabin"/>
              <a:ea typeface="Cabin"/>
              <a:cs typeface="Cabin"/>
              <a:sym typeface="Cabin"/>
            </a:endParaRPr>
          </a:p>
          <a:p>
            <a:pPr marL="0" lvl="0" indent="0" algn="l" rtl="0">
              <a:spcBef>
                <a:spcPts val="0"/>
              </a:spcBef>
              <a:spcAft>
                <a:spcPts val="0"/>
              </a:spcAft>
              <a:buClr>
                <a:schemeClr val="dk1"/>
              </a:buClr>
              <a:buSzPts val="1100"/>
              <a:buFont typeface="Arial"/>
              <a:buNone/>
            </a:pPr>
            <a:r>
              <a:rPr lang="en-US">
                <a:latin typeface="Cabin"/>
                <a:ea typeface="Cabin"/>
                <a:cs typeface="Cabin"/>
                <a:sym typeface="Cabin"/>
              </a:rPr>
              <a:t>Explain your school goals for 2019-2018</a:t>
            </a:r>
            <a:endParaRPr>
              <a:latin typeface="Cabin"/>
              <a:ea typeface="Cabin"/>
              <a:cs typeface="Cabin"/>
              <a:sym typeface="Cabin"/>
            </a:endParaRPr>
          </a:p>
          <a:p>
            <a:pPr marL="457200" lvl="0" indent="-304800" algn="l" rtl="0">
              <a:lnSpc>
                <a:spcPct val="115000"/>
              </a:lnSpc>
              <a:spcBef>
                <a:spcPts val="0"/>
              </a:spcBef>
              <a:spcAft>
                <a:spcPts val="0"/>
              </a:spcAft>
              <a:buClr>
                <a:schemeClr val="dk1"/>
              </a:buClr>
              <a:buSzPts val="1200"/>
              <a:buFont typeface="Cabin"/>
              <a:buChar char="●"/>
            </a:pPr>
            <a:r>
              <a:rPr lang="en-US">
                <a:highlight>
                  <a:srgbClr val="FFFF00"/>
                </a:highlight>
                <a:latin typeface="Cabin"/>
                <a:ea typeface="Cabin"/>
                <a:cs typeface="Cabin"/>
                <a:sym typeface="Cabin"/>
              </a:rPr>
              <a:t>ELA:   From ______ to ______</a:t>
            </a:r>
            <a:endParaRPr>
              <a:highlight>
                <a:srgbClr val="FFFF00"/>
              </a:highlight>
              <a:latin typeface="Cabin"/>
              <a:ea typeface="Cabin"/>
              <a:cs typeface="Cabin"/>
              <a:sym typeface="Cabin"/>
            </a:endParaRPr>
          </a:p>
          <a:p>
            <a:pPr marL="457200" lvl="0" indent="-304800" algn="l" rtl="0">
              <a:lnSpc>
                <a:spcPct val="115000"/>
              </a:lnSpc>
              <a:spcBef>
                <a:spcPts val="0"/>
              </a:spcBef>
              <a:spcAft>
                <a:spcPts val="0"/>
              </a:spcAft>
              <a:buClr>
                <a:schemeClr val="dk1"/>
              </a:buClr>
              <a:buSzPts val="1200"/>
              <a:buFont typeface="Cabin"/>
              <a:buChar char="●"/>
            </a:pPr>
            <a:r>
              <a:rPr lang="en-US">
                <a:highlight>
                  <a:srgbClr val="FFFF00"/>
                </a:highlight>
                <a:latin typeface="Cabin"/>
                <a:ea typeface="Cabin"/>
                <a:cs typeface="Cabin"/>
                <a:sym typeface="Cabin"/>
              </a:rPr>
              <a:t>Math:   From ______ to ______</a:t>
            </a:r>
            <a:endParaRPr>
              <a:highlight>
                <a:srgbClr val="FFFF00"/>
              </a:highlight>
              <a:latin typeface="Cabin"/>
              <a:ea typeface="Cabin"/>
              <a:cs typeface="Cabin"/>
              <a:sym typeface="Cabin"/>
            </a:endParaRPr>
          </a:p>
          <a:p>
            <a:pPr marL="457200" lvl="0" indent="-304800" algn="l" rtl="0">
              <a:lnSpc>
                <a:spcPct val="115000"/>
              </a:lnSpc>
              <a:spcBef>
                <a:spcPts val="0"/>
              </a:spcBef>
              <a:spcAft>
                <a:spcPts val="0"/>
              </a:spcAft>
              <a:buClr>
                <a:schemeClr val="dk1"/>
              </a:buClr>
              <a:buSzPts val="1200"/>
              <a:buFont typeface="Cabin"/>
              <a:buChar char="●"/>
            </a:pPr>
            <a:r>
              <a:rPr lang="en-US">
                <a:highlight>
                  <a:srgbClr val="FFFF00"/>
                </a:highlight>
                <a:latin typeface="Cabin"/>
                <a:ea typeface="Cabin"/>
                <a:cs typeface="Cabin"/>
                <a:sym typeface="Cabin"/>
              </a:rPr>
              <a:t>EOCs:   From ______ to ______</a:t>
            </a:r>
            <a:endParaRPr>
              <a:highlight>
                <a:srgbClr val="FFFF00"/>
              </a:highlight>
              <a:latin typeface="Cabin"/>
              <a:ea typeface="Cabin"/>
              <a:cs typeface="Cabin"/>
              <a:sym typeface="Cabin"/>
            </a:endParaRPr>
          </a:p>
          <a:p>
            <a:pPr marL="457200" lvl="0" indent="-304800" algn="l" rtl="0">
              <a:lnSpc>
                <a:spcPct val="115000"/>
              </a:lnSpc>
              <a:spcBef>
                <a:spcPts val="0"/>
              </a:spcBef>
              <a:spcAft>
                <a:spcPts val="0"/>
              </a:spcAft>
              <a:buClr>
                <a:schemeClr val="dk1"/>
              </a:buClr>
              <a:buSzPts val="1200"/>
              <a:buFont typeface="Cabin"/>
              <a:buChar char="●"/>
            </a:pPr>
            <a:r>
              <a:rPr lang="en-US">
                <a:highlight>
                  <a:srgbClr val="FFFF00"/>
                </a:highlight>
                <a:latin typeface="Cabin"/>
                <a:ea typeface="Cabin"/>
                <a:cs typeface="Cabin"/>
                <a:sym typeface="Cabin"/>
              </a:rPr>
              <a:t>Science:   From ______ to ______</a:t>
            </a:r>
            <a:endParaRPr>
              <a:highlight>
                <a:srgbClr val="FFFF00"/>
              </a:highlight>
              <a:latin typeface="Cabin"/>
              <a:ea typeface="Cabin"/>
              <a:cs typeface="Cabin"/>
              <a:sym typeface="Cabin"/>
            </a:endParaRPr>
          </a:p>
          <a:p>
            <a:pPr marL="457200" lvl="0" indent="-304800" algn="l" rtl="0">
              <a:lnSpc>
                <a:spcPct val="115000"/>
              </a:lnSpc>
              <a:spcBef>
                <a:spcPts val="0"/>
              </a:spcBef>
              <a:spcAft>
                <a:spcPts val="0"/>
              </a:spcAft>
              <a:buClr>
                <a:schemeClr val="dk1"/>
              </a:buClr>
              <a:buSzPts val="1200"/>
              <a:buFont typeface="Cabin"/>
              <a:buChar char="●"/>
            </a:pPr>
            <a:r>
              <a:rPr lang="en-US">
                <a:highlight>
                  <a:srgbClr val="FFFF00"/>
                </a:highlight>
                <a:latin typeface="Cabin"/>
                <a:ea typeface="Cabin"/>
                <a:cs typeface="Cabin"/>
                <a:sym typeface="Cabin"/>
              </a:rPr>
              <a:t>Other: ______________________</a:t>
            </a:r>
            <a:endParaRPr>
              <a:highlight>
                <a:srgbClr val="FFFF00"/>
              </a:highlight>
              <a:latin typeface="Cabin"/>
              <a:ea typeface="Cabin"/>
              <a:cs typeface="Cabin"/>
              <a:sym typeface="Cabin"/>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400"/>
              </a:spcBef>
              <a:spcAft>
                <a:spcPts val="0"/>
              </a:spcAft>
              <a:buNone/>
            </a:pPr>
            <a:endParaRPr>
              <a:latin typeface="Cabin"/>
              <a:ea typeface="Cabin"/>
              <a:cs typeface="Cabin"/>
              <a:sym typeface="Cabin"/>
            </a:endParaRPr>
          </a:p>
        </p:txBody>
      </p:sp>
      <p:sp>
        <p:nvSpPr>
          <p:cNvPr id="373" name="Google Shape;373;g5dc6dc5565_0_9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efb0c42a9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5efb0c42a9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endParaRPr>
              <a:latin typeface="Cabin"/>
              <a:ea typeface="Cabin"/>
              <a:cs typeface="Cabin"/>
              <a:sym typeface="Cabin"/>
            </a:endParaRPr>
          </a:p>
          <a:p>
            <a:pPr marL="0" lvl="0" indent="0" algn="l" rtl="0">
              <a:lnSpc>
                <a:spcPct val="115000"/>
              </a:lnSpc>
              <a:spcBef>
                <a:spcPts val="400"/>
              </a:spcBef>
              <a:spcAft>
                <a:spcPts val="0"/>
              </a:spcAft>
              <a:buNone/>
            </a:pPr>
            <a:endParaRPr>
              <a:latin typeface="Cabin"/>
              <a:ea typeface="Cabin"/>
              <a:cs typeface="Cabin"/>
              <a:sym typeface="Cabin"/>
            </a:endParaRPr>
          </a:p>
        </p:txBody>
      </p:sp>
      <p:sp>
        <p:nvSpPr>
          <p:cNvPr id="385" name="Google Shape;385;g5efb0c42a9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efb0c4493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5efb0c4493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endParaRPr>
              <a:latin typeface="Cabin"/>
              <a:ea typeface="Cabin"/>
              <a:cs typeface="Cabin"/>
              <a:sym typeface="Cabin"/>
            </a:endParaRPr>
          </a:p>
          <a:p>
            <a:pPr marL="0" lvl="0" indent="0" algn="l" rtl="0">
              <a:lnSpc>
                <a:spcPct val="115000"/>
              </a:lnSpc>
              <a:spcBef>
                <a:spcPts val="400"/>
              </a:spcBef>
              <a:spcAft>
                <a:spcPts val="0"/>
              </a:spcAft>
              <a:buNone/>
            </a:pPr>
            <a:endParaRPr>
              <a:latin typeface="Cabin"/>
              <a:ea typeface="Cabin"/>
              <a:cs typeface="Cabin"/>
              <a:sym typeface="Cabin"/>
            </a:endParaRPr>
          </a:p>
        </p:txBody>
      </p:sp>
      <p:sp>
        <p:nvSpPr>
          <p:cNvPr id="396" name="Google Shape;396;g5efb0c4493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5efb0c4493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5efb0c4493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endParaRPr>
              <a:latin typeface="Cabin"/>
              <a:ea typeface="Cabin"/>
              <a:cs typeface="Cabin"/>
              <a:sym typeface="Cabin"/>
            </a:endParaRPr>
          </a:p>
          <a:p>
            <a:pPr marL="0" lvl="0" indent="0" algn="l" rtl="0">
              <a:lnSpc>
                <a:spcPct val="115000"/>
              </a:lnSpc>
              <a:spcBef>
                <a:spcPts val="400"/>
              </a:spcBef>
              <a:spcAft>
                <a:spcPts val="0"/>
              </a:spcAft>
              <a:buNone/>
            </a:pPr>
            <a:endParaRPr>
              <a:latin typeface="Cabin"/>
              <a:ea typeface="Cabin"/>
              <a:cs typeface="Cabin"/>
              <a:sym typeface="Cabin"/>
            </a:endParaRPr>
          </a:p>
        </p:txBody>
      </p:sp>
      <p:sp>
        <p:nvSpPr>
          <p:cNvPr id="407" name="Google Shape;407;g5efb0c4493_0_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5dc6dc5565_0_9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g5dc6dc5565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r>
              <a:rPr lang="en-US">
                <a:latin typeface="Cabin"/>
                <a:ea typeface="Cabin"/>
                <a:cs typeface="Cabin"/>
                <a:sym typeface="Cabin"/>
              </a:rPr>
              <a:t>This should also be on your school website</a:t>
            </a:r>
            <a:endParaRPr>
              <a:latin typeface="Cabin"/>
              <a:ea typeface="Cabin"/>
              <a:cs typeface="Cabin"/>
              <a:sym typeface="Cabin"/>
            </a:endParaRPr>
          </a:p>
          <a:p>
            <a:pPr marL="0" lvl="0" indent="0" algn="l" rtl="0">
              <a:lnSpc>
                <a:spcPct val="115000"/>
              </a:lnSpc>
              <a:spcBef>
                <a:spcPts val="400"/>
              </a:spcBef>
              <a:spcAft>
                <a:spcPts val="0"/>
              </a:spcAft>
              <a:buNone/>
            </a:pPr>
            <a:endParaRPr>
              <a:latin typeface="Cabin"/>
              <a:ea typeface="Cabin"/>
              <a:cs typeface="Cabin"/>
              <a:sym typeface="Cabin"/>
            </a:endParaRPr>
          </a:p>
        </p:txBody>
      </p:sp>
      <p:sp>
        <p:nvSpPr>
          <p:cNvPr id="418" name="Google Shape;418;g5dc6dc5565_0_9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5dc6dc5565_0_10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g5dc6dc5565_0_10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r>
              <a:rPr lang="en-US">
                <a:latin typeface="Cabin"/>
                <a:ea typeface="Cabin"/>
                <a:cs typeface="Cabin"/>
                <a:sym typeface="Cabin"/>
              </a:rPr>
              <a:t>Section 1116 of Every Child Succeeds Act requires meaningful involvement of parents in the decisions made at the school. Specifically, parents are required to be involved in the development, implementation, review and revisions of the Parent and Family Engagement Policy, Schoolwide Plan (School Improvement Plan) and the Parent-School Compact. Parents are also required to be involved in the development of district wide policies. </a:t>
            </a:r>
            <a:endParaRPr>
              <a:latin typeface="Cabin"/>
              <a:ea typeface="Cabin"/>
              <a:cs typeface="Cabin"/>
              <a:sym typeface="Cabin"/>
            </a:endParaRPr>
          </a:p>
          <a:p>
            <a:pPr marL="0" lvl="0" indent="0" algn="l" rtl="0">
              <a:lnSpc>
                <a:spcPct val="115000"/>
              </a:lnSpc>
              <a:spcBef>
                <a:spcPts val="400"/>
              </a:spcBef>
              <a:spcAft>
                <a:spcPts val="0"/>
              </a:spcAft>
              <a:buNone/>
            </a:pPr>
            <a:endParaRPr>
              <a:latin typeface="Cabin"/>
              <a:ea typeface="Cabin"/>
              <a:cs typeface="Cabin"/>
              <a:sym typeface="Cabin"/>
            </a:endParaRPr>
          </a:p>
          <a:p>
            <a:pPr marL="0" lvl="0" indent="0" algn="l" rtl="0">
              <a:lnSpc>
                <a:spcPct val="115000"/>
              </a:lnSpc>
              <a:spcBef>
                <a:spcPts val="400"/>
              </a:spcBef>
              <a:spcAft>
                <a:spcPts val="0"/>
              </a:spcAft>
              <a:buNone/>
            </a:pPr>
            <a:endParaRPr>
              <a:latin typeface="Cabin"/>
              <a:ea typeface="Cabin"/>
              <a:cs typeface="Cabin"/>
              <a:sym typeface="Cabin"/>
            </a:endParaRPr>
          </a:p>
        </p:txBody>
      </p:sp>
      <p:sp>
        <p:nvSpPr>
          <p:cNvPr id="430" name="Google Shape;430;g5dc6dc5565_0_10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dc6dc5565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5dc6dc5565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22" name="Google Shape;222;g5dc6dc5565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5dc6dc5565_0_10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5dc6dc5565_0_10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lnSpc>
                <a:spcPct val="115000"/>
              </a:lnSpc>
              <a:spcBef>
                <a:spcPts val="400"/>
              </a:spcBef>
              <a:spcAft>
                <a:spcPts val="0"/>
              </a:spcAft>
              <a:buSzPts val="1400"/>
              <a:buFont typeface="Cabin"/>
              <a:buChar char="●"/>
            </a:pPr>
            <a:r>
              <a:rPr lang="en-US">
                <a:latin typeface="Cabin"/>
                <a:ea typeface="Cabin"/>
                <a:cs typeface="Cabin"/>
                <a:sym typeface="Cabin"/>
              </a:rPr>
              <a:t>Title I School-Parent Compact – outlines how parents, the entire school staff, and students will share the responsibility for improved student academic achievement. Must be reviewed and revised annually with parents. </a:t>
            </a:r>
            <a:endParaRPr>
              <a:latin typeface="Cabin"/>
              <a:ea typeface="Cabin"/>
              <a:cs typeface="Cabin"/>
              <a:sym typeface="Cabin"/>
            </a:endParaRPr>
          </a:p>
          <a:p>
            <a:pPr marL="457200" lvl="0" indent="-317500" algn="l" rtl="0">
              <a:lnSpc>
                <a:spcPct val="115000"/>
              </a:lnSpc>
              <a:spcBef>
                <a:spcPts val="0"/>
              </a:spcBef>
              <a:spcAft>
                <a:spcPts val="0"/>
              </a:spcAft>
              <a:buSzPts val="1400"/>
              <a:buFont typeface="Cabin"/>
              <a:buChar char="●"/>
            </a:pPr>
            <a:r>
              <a:rPr lang="en-US">
                <a:latin typeface="Cabin"/>
                <a:ea typeface="Cabin"/>
                <a:cs typeface="Cabin"/>
                <a:sym typeface="Cabin"/>
              </a:rPr>
              <a:t>Distribute a copy of the School Parent Compact to review and discuss</a:t>
            </a:r>
            <a:endParaRPr>
              <a:latin typeface="Cabin"/>
              <a:ea typeface="Cabin"/>
              <a:cs typeface="Cabin"/>
              <a:sym typeface="Cabin"/>
            </a:endParaRPr>
          </a:p>
          <a:p>
            <a:pPr marL="457200" lvl="0" indent="-317500" algn="l" rtl="0">
              <a:lnSpc>
                <a:spcPct val="115000"/>
              </a:lnSpc>
              <a:spcBef>
                <a:spcPts val="0"/>
              </a:spcBef>
              <a:spcAft>
                <a:spcPts val="0"/>
              </a:spcAft>
              <a:buSzPts val="1400"/>
              <a:buFont typeface="Cabin"/>
              <a:buChar char="●"/>
            </a:pPr>
            <a:r>
              <a:rPr lang="en-US">
                <a:latin typeface="Cabin"/>
                <a:ea typeface="Cabin"/>
                <a:cs typeface="Cabin"/>
                <a:sym typeface="Cabin"/>
              </a:rPr>
              <a:t>Explain that Title I parents can be involved in reviewing and updating the school/parent policy each year (provide the dates/times for the meeting if available)</a:t>
            </a:r>
            <a:endParaRPr>
              <a:latin typeface="Cabin"/>
              <a:ea typeface="Cabin"/>
              <a:cs typeface="Cabin"/>
              <a:sym typeface="Cabin"/>
            </a:endParaRPr>
          </a:p>
          <a:p>
            <a:pPr marL="0" lvl="0" indent="0" algn="l" rtl="0">
              <a:lnSpc>
                <a:spcPct val="115000"/>
              </a:lnSpc>
              <a:spcBef>
                <a:spcPts val="400"/>
              </a:spcBef>
              <a:spcAft>
                <a:spcPts val="0"/>
              </a:spcAft>
              <a:buNone/>
            </a:pPr>
            <a:endParaRPr>
              <a:latin typeface="Cabin"/>
              <a:ea typeface="Cabin"/>
              <a:cs typeface="Cabin"/>
              <a:sym typeface="Cabin"/>
            </a:endParaRPr>
          </a:p>
          <a:p>
            <a:pPr marL="0" lvl="0" indent="0" algn="l" rtl="0">
              <a:lnSpc>
                <a:spcPct val="115000"/>
              </a:lnSpc>
              <a:spcBef>
                <a:spcPts val="400"/>
              </a:spcBef>
              <a:spcAft>
                <a:spcPts val="0"/>
              </a:spcAft>
              <a:buNone/>
            </a:pPr>
            <a:endParaRPr>
              <a:latin typeface="Cabin"/>
              <a:ea typeface="Cabin"/>
              <a:cs typeface="Cabin"/>
              <a:sym typeface="Cabin"/>
            </a:endParaRPr>
          </a:p>
          <a:p>
            <a:pPr marL="0" lvl="0" indent="0" algn="l" rtl="0">
              <a:lnSpc>
                <a:spcPct val="115000"/>
              </a:lnSpc>
              <a:spcBef>
                <a:spcPts val="400"/>
              </a:spcBef>
              <a:spcAft>
                <a:spcPts val="0"/>
              </a:spcAft>
              <a:buNone/>
            </a:pPr>
            <a:endParaRPr>
              <a:latin typeface="Cabin"/>
              <a:ea typeface="Cabin"/>
              <a:cs typeface="Cabin"/>
              <a:sym typeface="Cabin"/>
            </a:endParaRPr>
          </a:p>
        </p:txBody>
      </p:sp>
      <p:sp>
        <p:nvSpPr>
          <p:cNvPr id="442" name="Google Shape;442;g5dc6dc5565_0_10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5dc6dc5565_0_10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g5dc6dc5565_0_10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endParaRPr>
              <a:latin typeface="Cabin"/>
              <a:ea typeface="Cabin"/>
              <a:cs typeface="Cabin"/>
              <a:sym typeface="Cabin"/>
            </a:endParaRPr>
          </a:p>
          <a:p>
            <a:pPr marL="0" lvl="0" indent="0" algn="l" rtl="0">
              <a:lnSpc>
                <a:spcPct val="115000"/>
              </a:lnSpc>
              <a:spcBef>
                <a:spcPts val="400"/>
              </a:spcBef>
              <a:spcAft>
                <a:spcPts val="0"/>
              </a:spcAft>
              <a:buNone/>
            </a:pPr>
            <a:endParaRPr>
              <a:latin typeface="Cabin"/>
              <a:ea typeface="Cabin"/>
              <a:cs typeface="Cabin"/>
              <a:sym typeface="Cabin"/>
            </a:endParaRPr>
          </a:p>
          <a:p>
            <a:pPr marL="0" lvl="0" indent="0" algn="l" rtl="0">
              <a:lnSpc>
                <a:spcPct val="115000"/>
              </a:lnSpc>
              <a:spcBef>
                <a:spcPts val="400"/>
              </a:spcBef>
              <a:spcAft>
                <a:spcPts val="0"/>
              </a:spcAft>
              <a:buNone/>
            </a:pPr>
            <a:endParaRPr>
              <a:latin typeface="Cabin"/>
              <a:ea typeface="Cabin"/>
              <a:cs typeface="Cabin"/>
              <a:sym typeface="Cabin"/>
            </a:endParaRPr>
          </a:p>
          <a:p>
            <a:pPr marL="0" lvl="0" indent="0" algn="l" rtl="0">
              <a:lnSpc>
                <a:spcPct val="115000"/>
              </a:lnSpc>
              <a:spcBef>
                <a:spcPts val="400"/>
              </a:spcBef>
              <a:spcAft>
                <a:spcPts val="0"/>
              </a:spcAft>
              <a:buNone/>
            </a:pPr>
            <a:endParaRPr>
              <a:latin typeface="Cabin"/>
              <a:ea typeface="Cabin"/>
              <a:cs typeface="Cabin"/>
              <a:sym typeface="Cabin"/>
            </a:endParaRPr>
          </a:p>
        </p:txBody>
      </p:sp>
      <p:sp>
        <p:nvSpPr>
          <p:cNvPr id="454" name="Google Shape;454;g5dc6dc5565_0_10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5dc6dc5565_0_10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g5dc6dc5565_0_10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r>
              <a:rPr lang="en-US">
                <a:latin typeface="Cabin"/>
                <a:ea typeface="Cabin"/>
                <a:cs typeface="Cabin"/>
                <a:sym typeface="Cabin"/>
              </a:rPr>
              <a:t>By taking an active role in Title I, you’ll show your child:</a:t>
            </a:r>
            <a:endParaRPr>
              <a:latin typeface="Cabin"/>
              <a:ea typeface="Cabin"/>
              <a:cs typeface="Cabin"/>
              <a:sym typeface="Cabin"/>
            </a:endParaRPr>
          </a:p>
          <a:p>
            <a:pPr marL="0" lvl="0" indent="0" algn="l" rtl="0">
              <a:lnSpc>
                <a:spcPct val="115000"/>
              </a:lnSpc>
              <a:spcBef>
                <a:spcPts val="400"/>
              </a:spcBef>
              <a:spcAft>
                <a:spcPts val="0"/>
              </a:spcAft>
              <a:buNone/>
            </a:pPr>
            <a:r>
              <a:rPr lang="en-US">
                <a:latin typeface="Cabin"/>
                <a:ea typeface="Cabin"/>
                <a:cs typeface="Cabin"/>
                <a:sym typeface="Cabin"/>
              </a:rPr>
              <a:t>•How important he or she is to you</a:t>
            </a:r>
            <a:endParaRPr>
              <a:latin typeface="Cabin"/>
              <a:ea typeface="Cabin"/>
              <a:cs typeface="Cabin"/>
              <a:sym typeface="Cabin"/>
            </a:endParaRPr>
          </a:p>
          <a:p>
            <a:pPr marL="0" lvl="0" indent="0" algn="l" rtl="0">
              <a:lnSpc>
                <a:spcPct val="115000"/>
              </a:lnSpc>
              <a:spcBef>
                <a:spcPts val="400"/>
              </a:spcBef>
              <a:spcAft>
                <a:spcPts val="0"/>
              </a:spcAft>
              <a:buNone/>
            </a:pPr>
            <a:r>
              <a:rPr lang="en-US">
                <a:latin typeface="Cabin"/>
                <a:ea typeface="Cabin"/>
                <a:cs typeface="Cabin"/>
                <a:sym typeface="Cabin"/>
              </a:rPr>
              <a:t>•How important education is to you</a:t>
            </a:r>
            <a:endParaRPr>
              <a:latin typeface="Cabin"/>
              <a:ea typeface="Cabin"/>
              <a:cs typeface="Cabin"/>
              <a:sym typeface="Cabin"/>
            </a:endParaRPr>
          </a:p>
          <a:p>
            <a:pPr marL="0" lvl="0" indent="0" algn="l" rtl="0">
              <a:lnSpc>
                <a:spcPct val="115000"/>
              </a:lnSpc>
              <a:spcBef>
                <a:spcPts val="400"/>
              </a:spcBef>
              <a:spcAft>
                <a:spcPts val="0"/>
              </a:spcAft>
              <a:buNone/>
            </a:pPr>
            <a:r>
              <a:rPr lang="en-US">
                <a:latin typeface="Cabin"/>
                <a:ea typeface="Cabin"/>
                <a:cs typeface="Cabin"/>
                <a:sym typeface="Cabin"/>
              </a:rPr>
              <a:t>•That you and the school are a team</a:t>
            </a:r>
            <a:endParaRPr>
              <a:latin typeface="Cabin"/>
              <a:ea typeface="Cabin"/>
              <a:cs typeface="Cabin"/>
              <a:sym typeface="Cabin"/>
            </a:endParaRPr>
          </a:p>
          <a:p>
            <a:pPr marL="0" lvl="0" indent="0" algn="l" rtl="0">
              <a:lnSpc>
                <a:spcPct val="115000"/>
              </a:lnSpc>
              <a:spcBef>
                <a:spcPts val="400"/>
              </a:spcBef>
              <a:spcAft>
                <a:spcPts val="0"/>
              </a:spcAft>
              <a:buNone/>
            </a:pPr>
            <a:r>
              <a:rPr lang="en-US">
                <a:latin typeface="Cabin"/>
                <a:ea typeface="Cabin"/>
                <a:cs typeface="Cabin"/>
                <a:sym typeface="Cabin"/>
              </a:rPr>
              <a:t>•Speak up if you notice any problems – But, don’t criticize the school or a teacher in front of your child.</a:t>
            </a:r>
            <a:endParaRPr>
              <a:latin typeface="Cabin"/>
              <a:ea typeface="Cabin"/>
              <a:cs typeface="Cabin"/>
              <a:sym typeface="Cabin"/>
            </a:endParaRPr>
          </a:p>
          <a:p>
            <a:pPr marL="0" lvl="0" indent="0" algn="l" rtl="0">
              <a:lnSpc>
                <a:spcPct val="115000"/>
              </a:lnSpc>
              <a:spcBef>
                <a:spcPts val="400"/>
              </a:spcBef>
              <a:spcAft>
                <a:spcPts val="0"/>
              </a:spcAft>
              <a:buNone/>
            </a:pPr>
            <a:endParaRPr>
              <a:latin typeface="Cabin"/>
              <a:ea typeface="Cabin"/>
              <a:cs typeface="Cabin"/>
              <a:sym typeface="Cabin"/>
            </a:endParaRPr>
          </a:p>
          <a:p>
            <a:pPr marL="0" lvl="0" indent="0" algn="l" rtl="0">
              <a:lnSpc>
                <a:spcPct val="115000"/>
              </a:lnSpc>
              <a:spcBef>
                <a:spcPts val="400"/>
              </a:spcBef>
              <a:spcAft>
                <a:spcPts val="0"/>
              </a:spcAft>
              <a:buNone/>
            </a:pPr>
            <a:endParaRPr>
              <a:latin typeface="Cabin"/>
              <a:ea typeface="Cabin"/>
              <a:cs typeface="Cabin"/>
              <a:sym typeface="Cabin"/>
            </a:endParaRPr>
          </a:p>
          <a:p>
            <a:pPr marL="0" lvl="0" indent="0" algn="l" rtl="0">
              <a:lnSpc>
                <a:spcPct val="115000"/>
              </a:lnSpc>
              <a:spcBef>
                <a:spcPts val="400"/>
              </a:spcBef>
              <a:spcAft>
                <a:spcPts val="0"/>
              </a:spcAft>
              <a:buNone/>
            </a:pPr>
            <a:endParaRPr>
              <a:latin typeface="Cabin"/>
              <a:ea typeface="Cabin"/>
              <a:cs typeface="Cabin"/>
              <a:sym typeface="Cabin"/>
            </a:endParaRPr>
          </a:p>
          <a:p>
            <a:pPr marL="0" lvl="0" indent="0" algn="l" rtl="0">
              <a:lnSpc>
                <a:spcPct val="115000"/>
              </a:lnSpc>
              <a:spcBef>
                <a:spcPts val="400"/>
              </a:spcBef>
              <a:spcAft>
                <a:spcPts val="0"/>
              </a:spcAft>
              <a:buNone/>
            </a:pPr>
            <a:endParaRPr>
              <a:latin typeface="Cabin"/>
              <a:ea typeface="Cabin"/>
              <a:cs typeface="Cabin"/>
              <a:sym typeface="Cabin"/>
            </a:endParaRPr>
          </a:p>
          <a:p>
            <a:pPr marL="0" lvl="0" indent="0" algn="l" rtl="0">
              <a:lnSpc>
                <a:spcPct val="115000"/>
              </a:lnSpc>
              <a:spcBef>
                <a:spcPts val="400"/>
              </a:spcBef>
              <a:spcAft>
                <a:spcPts val="0"/>
              </a:spcAft>
              <a:buNone/>
            </a:pPr>
            <a:endParaRPr>
              <a:latin typeface="Cabin"/>
              <a:ea typeface="Cabin"/>
              <a:cs typeface="Cabin"/>
              <a:sym typeface="Cabin"/>
            </a:endParaRPr>
          </a:p>
        </p:txBody>
      </p:sp>
      <p:sp>
        <p:nvSpPr>
          <p:cNvPr id="467" name="Google Shape;467;g5dc6dc5565_0_10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5dc6dc5565_0_10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5dc6dc5565_0_10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endParaRPr>
              <a:latin typeface="Cabin"/>
              <a:ea typeface="Cabin"/>
              <a:cs typeface="Cabin"/>
              <a:sym typeface="Cabin"/>
            </a:endParaRPr>
          </a:p>
        </p:txBody>
      </p:sp>
      <p:sp>
        <p:nvSpPr>
          <p:cNvPr id="480" name="Google Shape;480;g5dc6dc5565_0_10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5dc6dc5565_0_10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g5dc6dc5565_0_10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endParaRPr>
              <a:latin typeface="Cabin"/>
              <a:ea typeface="Cabin"/>
              <a:cs typeface="Cabin"/>
              <a:sym typeface="Cabin"/>
            </a:endParaRPr>
          </a:p>
        </p:txBody>
      </p:sp>
      <p:sp>
        <p:nvSpPr>
          <p:cNvPr id="493" name="Google Shape;493;g5dc6dc5565_0_10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5dc6dc5565_0_1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5dc6dc5565_0_1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dc6dc5565_0_8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5dc6dc5565_0_8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latin typeface="Cabin"/>
                <a:ea typeface="Cabin"/>
                <a:cs typeface="Cabin"/>
                <a:sym typeface="Cabin"/>
              </a:rPr>
              <a:t>Every Child Succeeds Act (ESSA) is the name given to the most recent update of the main federal education law that, among other things, provides for Title I funding.  ESSA aims to:</a:t>
            </a:r>
            <a:endParaRPr>
              <a:latin typeface="Cabin"/>
              <a:ea typeface="Cabin"/>
              <a:cs typeface="Cabin"/>
              <a:sym typeface="Cabin"/>
            </a:endParaRPr>
          </a:p>
          <a:p>
            <a:pPr marL="457200" lvl="0" indent="-304800" algn="l" rtl="0">
              <a:spcBef>
                <a:spcPts val="0"/>
              </a:spcBef>
              <a:spcAft>
                <a:spcPts val="0"/>
              </a:spcAft>
              <a:buClr>
                <a:schemeClr val="dk1"/>
              </a:buClr>
              <a:buSzPts val="1200"/>
              <a:buFont typeface="Cabin"/>
              <a:buChar char="●"/>
            </a:pPr>
            <a:r>
              <a:rPr lang="en-US">
                <a:latin typeface="Cabin"/>
                <a:ea typeface="Cabin"/>
                <a:cs typeface="Cabin"/>
                <a:sym typeface="Cabin"/>
              </a:rPr>
              <a:t>Raise accountability – by carefully measuring school progress every year</a:t>
            </a:r>
            <a:endParaRPr>
              <a:latin typeface="Cabin"/>
              <a:ea typeface="Cabin"/>
              <a:cs typeface="Cabin"/>
              <a:sym typeface="Cabin"/>
            </a:endParaRPr>
          </a:p>
          <a:p>
            <a:pPr marL="457200" lvl="0" indent="-304800" algn="l" rtl="0">
              <a:spcBef>
                <a:spcPts val="0"/>
              </a:spcBef>
              <a:spcAft>
                <a:spcPts val="0"/>
              </a:spcAft>
              <a:buClr>
                <a:schemeClr val="dk1"/>
              </a:buClr>
              <a:buSzPts val="1200"/>
              <a:buFont typeface="Cabin"/>
              <a:buChar char="●"/>
            </a:pPr>
            <a:r>
              <a:rPr lang="en-US">
                <a:latin typeface="Cabin"/>
                <a:ea typeface="Cabin"/>
                <a:cs typeface="Cabin"/>
                <a:sym typeface="Cabin"/>
              </a:rPr>
              <a:t>Provide more financial flexibility – by allowing federal money to be used to meet school or school district needs</a:t>
            </a:r>
            <a:endParaRPr>
              <a:latin typeface="Cabin"/>
              <a:ea typeface="Cabin"/>
              <a:cs typeface="Cabin"/>
              <a:sym typeface="Cabin"/>
            </a:endParaRPr>
          </a:p>
          <a:p>
            <a:pPr marL="457200" lvl="0" indent="-304800" algn="l" rtl="0">
              <a:spcBef>
                <a:spcPts val="0"/>
              </a:spcBef>
              <a:spcAft>
                <a:spcPts val="0"/>
              </a:spcAft>
              <a:buClr>
                <a:schemeClr val="dk1"/>
              </a:buClr>
              <a:buSzPts val="1200"/>
              <a:buFont typeface="Cabin"/>
              <a:buChar char="●"/>
            </a:pPr>
            <a:r>
              <a:rPr lang="en-US">
                <a:latin typeface="Cabin"/>
                <a:ea typeface="Cabin"/>
                <a:cs typeface="Cabin"/>
                <a:sym typeface="Cabin"/>
              </a:rPr>
              <a:t>Set goals – to improve student performance in reading or math, for example</a:t>
            </a:r>
            <a:endParaRPr>
              <a:latin typeface="Cabin"/>
              <a:ea typeface="Cabin"/>
              <a:cs typeface="Cabin"/>
              <a:sym typeface="Cabin"/>
            </a:endParaRPr>
          </a:p>
          <a:p>
            <a:pPr marL="457200" lvl="0" indent="-304800" algn="l" rtl="0">
              <a:spcBef>
                <a:spcPts val="0"/>
              </a:spcBef>
              <a:spcAft>
                <a:spcPts val="0"/>
              </a:spcAft>
              <a:buClr>
                <a:schemeClr val="dk1"/>
              </a:buClr>
              <a:buSzPts val="1200"/>
              <a:buFont typeface="Cabin"/>
              <a:buChar char="●"/>
            </a:pPr>
            <a:r>
              <a:rPr lang="en-US">
                <a:latin typeface="Cabin"/>
                <a:ea typeface="Cabin"/>
                <a:cs typeface="Cabin"/>
                <a:sym typeface="Cabin"/>
              </a:rPr>
              <a:t>Improve teacher quality – by perhaps providing funds for professional development</a:t>
            </a:r>
            <a:endParaRPr>
              <a:latin typeface="Cabin"/>
              <a:ea typeface="Cabin"/>
              <a:cs typeface="Cabin"/>
              <a:sym typeface="Cabin"/>
            </a:endParaRPr>
          </a:p>
          <a:p>
            <a:pPr marL="457200" lvl="0" indent="-304800" algn="l" rtl="0">
              <a:spcBef>
                <a:spcPts val="0"/>
              </a:spcBef>
              <a:spcAft>
                <a:spcPts val="0"/>
              </a:spcAft>
              <a:buClr>
                <a:schemeClr val="dk1"/>
              </a:buClr>
              <a:buSzPts val="1200"/>
              <a:buFont typeface="Cabin"/>
              <a:buChar char="●"/>
            </a:pPr>
            <a:r>
              <a:rPr lang="en-US">
                <a:latin typeface="Cabin"/>
                <a:ea typeface="Cabin"/>
                <a:cs typeface="Cabin"/>
                <a:sym typeface="Cabin"/>
              </a:rPr>
              <a:t>Provide school choice – if a school doesn’t meet specific educational standards</a:t>
            </a:r>
            <a:endParaRPr>
              <a:latin typeface="Cabin"/>
              <a:ea typeface="Cabin"/>
              <a:cs typeface="Cabin"/>
              <a:sym typeface="Cabin"/>
            </a:endParaRPr>
          </a:p>
          <a:p>
            <a:pPr marL="457200" lvl="0" indent="-304800" algn="l" rtl="0">
              <a:spcBef>
                <a:spcPts val="0"/>
              </a:spcBef>
              <a:spcAft>
                <a:spcPts val="0"/>
              </a:spcAft>
              <a:buClr>
                <a:schemeClr val="dk1"/>
              </a:buClr>
              <a:buSzPts val="1200"/>
              <a:buFont typeface="Cabin"/>
              <a:buChar char="●"/>
            </a:pPr>
            <a:r>
              <a:rPr lang="en-US">
                <a:latin typeface="Cabin"/>
                <a:ea typeface="Cabin"/>
                <a:cs typeface="Cabin"/>
                <a:sym typeface="Cabin"/>
              </a:rPr>
              <a:t>Make schools safer – and drug-free</a:t>
            </a:r>
            <a:endParaRPr>
              <a:latin typeface="Cabin"/>
              <a:ea typeface="Cabin"/>
              <a:cs typeface="Cabin"/>
              <a:sym typeface="Cabin"/>
            </a:endParaRPr>
          </a:p>
          <a:p>
            <a:pPr marL="0" lvl="0" indent="0" algn="l" rtl="0">
              <a:spcBef>
                <a:spcPts val="0"/>
              </a:spcBef>
              <a:spcAft>
                <a:spcPts val="0"/>
              </a:spcAft>
              <a:buClr>
                <a:schemeClr val="dk1"/>
              </a:buClr>
              <a:buSzPts val="1100"/>
              <a:buFont typeface="Arial"/>
              <a:buNone/>
            </a:pPr>
            <a:endParaRPr>
              <a:latin typeface="Cabin"/>
              <a:ea typeface="Cabin"/>
              <a:cs typeface="Cabin"/>
              <a:sym typeface="Cabin"/>
            </a:endParaRPr>
          </a:p>
          <a:p>
            <a:pPr marL="0" lvl="0" indent="0" algn="l" rtl="0">
              <a:spcBef>
                <a:spcPts val="0"/>
              </a:spcBef>
              <a:spcAft>
                <a:spcPts val="0"/>
              </a:spcAft>
              <a:buClr>
                <a:schemeClr val="dk1"/>
              </a:buClr>
              <a:buSzPts val="1100"/>
              <a:buFont typeface="Arial"/>
              <a:buNone/>
            </a:pPr>
            <a:endParaRPr>
              <a:latin typeface="Cabin"/>
              <a:ea typeface="Cabin"/>
              <a:cs typeface="Cabin"/>
              <a:sym typeface="Cabin"/>
            </a:endParaRPr>
          </a:p>
          <a:p>
            <a:pPr marL="0" marR="0" lvl="0" indent="0" algn="l" rtl="0">
              <a:spcBef>
                <a:spcPts val="0"/>
              </a:spcBef>
              <a:spcAft>
                <a:spcPts val="0"/>
              </a:spcAft>
              <a:buClr>
                <a:schemeClr val="dk1"/>
              </a:buClr>
              <a:buSzPts val="1200"/>
              <a:buFont typeface="Calibri"/>
              <a:buNone/>
            </a:pPr>
            <a:endParaRPr/>
          </a:p>
        </p:txBody>
      </p:sp>
      <p:sp>
        <p:nvSpPr>
          <p:cNvPr id="235" name="Google Shape;235;g5dc6dc5565_0_8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dc6dc5565_0_8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5dc6dc5565_0_8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a:latin typeface="Cabin"/>
                <a:ea typeface="Cabin"/>
                <a:cs typeface="Cabin"/>
                <a:sym typeface="Cabin"/>
              </a:rPr>
              <a:t>Title I funds are used to supplement the program at the school by providing funds which support the following types of activities:</a:t>
            </a:r>
            <a:endParaRPr>
              <a:latin typeface="Cabin"/>
              <a:ea typeface="Cabin"/>
              <a:cs typeface="Cabin"/>
              <a:sym typeface="Cabin"/>
            </a:endParaRPr>
          </a:p>
          <a:p>
            <a:pPr marL="457200" lvl="0" indent="-317500" algn="l" rtl="0">
              <a:lnSpc>
                <a:spcPct val="115000"/>
              </a:lnSpc>
              <a:spcBef>
                <a:spcPts val="400"/>
              </a:spcBef>
              <a:spcAft>
                <a:spcPts val="0"/>
              </a:spcAft>
              <a:buSzPts val="1400"/>
              <a:buFont typeface="Cabin"/>
              <a:buChar char="●"/>
            </a:pPr>
            <a:r>
              <a:rPr lang="en-US">
                <a:latin typeface="Cabin"/>
                <a:ea typeface="Cabin"/>
                <a:cs typeface="Cabin"/>
                <a:sym typeface="Cabin"/>
              </a:rPr>
              <a:t>Additional teachers and paraprofessionals to create smaller classes</a:t>
            </a:r>
            <a:endParaRPr>
              <a:latin typeface="Cabin"/>
              <a:ea typeface="Cabin"/>
              <a:cs typeface="Cabin"/>
              <a:sym typeface="Cabin"/>
            </a:endParaRPr>
          </a:p>
          <a:p>
            <a:pPr marL="457200" lvl="0" indent="-317500" algn="l" rtl="0">
              <a:lnSpc>
                <a:spcPct val="115000"/>
              </a:lnSpc>
              <a:spcBef>
                <a:spcPts val="0"/>
              </a:spcBef>
              <a:spcAft>
                <a:spcPts val="0"/>
              </a:spcAft>
              <a:buSzPts val="1400"/>
              <a:buFont typeface="Cabin"/>
              <a:buChar char="●"/>
            </a:pPr>
            <a:r>
              <a:rPr lang="en-US">
                <a:latin typeface="Cabin"/>
                <a:ea typeface="Cabin"/>
                <a:cs typeface="Cabin"/>
                <a:sym typeface="Cabin"/>
              </a:rPr>
              <a:t>Additional training for school staff</a:t>
            </a:r>
            <a:endParaRPr>
              <a:latin typeface="Cabin"/>
              <a:ea typeface="Cabin"/>
              <a:cs typeface="Cabin"/>
              <a:sym typeface="Cabin"/>
            </a:endParaRPr>
          </a:p>
          <a:p>
            <a:pPr marL="0" lvl="0" indent="0" algn="l" rtl="0">
              <a:lnSpc>
                <a:spcPct val="115000"/>
              </a:lnSpc>
              <a:spcBef>
                <a:spcPts val="400"/>
              </a:spcBef>
              <a:spcAft>
                <a:spcPts val="0"/>
              </a:spcAft>
              <a:buClr>
                <a:schemeClr val="dk1"/>
              </a:buClr>
              <a:buSzPts val="1100"/>
              <a:buFont typeface="Arial"/>
              <a:buNone/>
            </a:pPr>
            <a:r>
              <a:rPr lang="en-US">
                <a:latin typeface="Cabin"/>
                <a:ea typeface="Cabin"/>
                <a:cs typeface="Cabin"/>
                <a:sym typeface="Cabin"/>
              </a:rPr>
              <a:t>•Extra time for instruction (Before and/or after school programs)</a:t>
            </a:r>
            <a:endParaRPr>
              <a:latin typeface="Cabin"/>
              <a:ea typeface="Cabin"/>
              <a:cs typeface="Cabin"/>
              <a:sym typeface="Cabin"/>
            </a:endParaRPr>
          </a:p>
          <a:p>
            <a:pPr marL="0" lvl="0" indent="0" algn="l" rtl="0">
              <a:lnSpc>
                <a:spcPct val="115000"/>
              </a:lnSpc>
              <a:spcBef>
                <a:spcPts val="400"/>
              </a:spcBef>
              <a:spcAft>
                <a:spcPts val="0"/>
              </a:spcAft>
              <a:buClr>
                <a:schemeClr val="dk1"/>
              </a:buClr>
              <a:buSzPts val="1100"/>
              <a:buFont typeface="Arial"/>
              <a:buNone/>
            </a:pPr>
            <a:r>
              <a:rPr lang="en-US">
                <a:latin typeface="Cabin"/>
                <a:ea typeface="Cabin"/>
                <a:cs typeface="Cabin"/>
                <a:sym typeface="Cabin"/>
              </a:rPr>
              <a:t>•Family Engagement Activities</a:t>
            </a:r>
            <a:endParaRPr>
              <a:latin typeface="Cabin"/>
              <a:ea typeface="Cabin"/>
              <a:cs typeface="Cabin"/>
              <a:sym typeface="Cabin"/>
            </a:endParaRPr>
          </a:p>
          <a:p>
            <a:pPr marL="0" lvl="0" indent="0" algn="l" rtl="0">
              <a:lnSpc>
                <a:spcPct val="115000"/>
              </a:lnSpc>
              <a:spcBef>
                <a:spcPts val="400"/>
              </a:spcBef>
              <a:spcAft>
                <a:spcPts val="0"/>
              </a:spcAft>
              <a:buClr>
                <a:schemeClr val="dk1"/>
              </a:buClr>
              <a:buSzPts val="1100"/>
              <a:buFont typeface="Arial"/>
              <a:buNone/>
            </a:pPr>
            <a:r>
              <a:rPr lang="en-US">
                <a:latin typeface="Cabin"/>
                <a:ea typeface="Cabin"/>
                <a:cs typeface="Cabin"/>
                <a:sym typeface="Cabin"/>
              </a:rPr>
              <a:t>•A variety of supplemental teaching methods and materials</a:t>
            </a:r>
            <a:endParaRPr>
              <a:latin typeface="Cabin"/>
              <a:ea typeface="Cabin"/>
              <a:cs typeface="Cabin"/>
              <a:sym typeface="Cabin"/>
            </a:endParaRPr>
          </a:p>
          <a:p>
            <a:pPr marL="0" lvl="0" indent="0" algn="l" rtl="0">
              <a:lnSpc>
                <a:spcPct val="115000"/>
              </a:lnSpc>
              <a:spcBef>
                <a:spcPts val="400"/>
              </a:spcBef>
              <a:spcAft>
                <a:spcPts val="0"/>
              </a:spcAft>
              <a:buClr>
                <a:schemeClr val="dk1"/>
              </a:buClr>
              <a:buSzPts val="1100"/>
              <a:buFont typeface="Arial"/>
              <a:buNone/>
            </a:pPr>
            <a:endParaRPr>
              <a:latin typeface="Cabin"/>
              <a:ea typeface="Cabin"/>
              <a:cs typeface="Cabin"/>
              <a:sym typeface="Cabin"/>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a:latin typeface="Cabin"/>
              <a:ea typeface="Cabin"/>
              <a:cs typeface="Cabin"/>
              <a:sym typeface="Cabin"/>
            </a:endParaRPr>
          </a:p>
        </p:txBody>
      </p:sp>
      <p:sp>
        <p:nvSpPr>
          <p:cNvPr id="247" name="Google Shape;247;g5dc6dc5565_0_8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dc6dc5565_0_8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5dc6dc5565_0_8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a:latin typeface="Cabin"/>
              <a:ea typeface="Cabin"/>
              <a:cs typeface="Cabin"/>
              <a:sym typeface="Cabin"/>
            </a:endParaRPr>
          </a:p>
        </p:txBody>
      </p:sp>
      <p:sp>
        <p:nvSpPr>
          <p:cNvPr id="259" name="Google Shape;259;g5dc6dc5565_0_8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dc6dc5565_0_8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5dc6dc5565_0_8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17500" algn="l" rtl="0">
              <a:spcBef>
                <a:spcPts val="0"/>
              </a:spcBef>
              <a:spcAft>
                <a:spcPts val="0"/>
              </a:spcAft>
              <a:buSzPts val="1400"/>
              <a:buFont typeface="Cabin"/>
              <a:buChar char="●"/>
            </a:pPr>
            <a:r>
              <a:rPr lang="en-US">
                <a:latin typeface="Cabin"/>
                <a:ea typeface="Cabin"/>
                <a:cs typeface="Cabin"/>
                <a:sym typeface="Cabin"/>
              </a:rPr>
              <a:t>Explain the process the school uses to involve parents in the decision-making process. </a:t>
            </a:r>
            <a:endParaRPr>
              <a:latin typeface="Cabin"/>
              <a:ea typeface="Cabin"/>
              <a:cs typeface="Cabin"/>
              <a:sym typeface="Cabin"/>
            </a:endParaRPr>
          </a:p>
          <a:p>
            <a:pPr marL="457200" marR="0" lvl="0" indent="-317500" algn="l" rtl="0">
              <a:spcBef>
                <a:spcPts val="0"/>
              </a:spcBef>
              <a:spcAft>
                <a:spcPts val="0"/>
              </a:spcAft>
              <a:buSzPts val="1400"/>
              <a:buFont typeface="Cabin"/>
              <a:buChar char="●"/>
            </a:pPr>
            <a:r>
              <a:rPr lang="en-US">
                <a:latin typeface="Cabin"/>
                <a:ea typeface="Cabin"/>
                <a:cs typeface="Cabin"/>
                <a:sym typeface="Cabin"/>
              </a:rPr>
              <a:t>Explain that parents are critical to this process.</a:t>
            </a:r>
            <a:endParaRPr>
              <a:latin typeface="Cabin"/>
              <a:ea typeface="Cabin"/>
              <a:cs typeface="Cabin"/>
              <a:sym typeface="Cabin"/>
            </a:endParaRPr>
          </a:p>
          <a:p>
            <a:pPr marL="457200" marR="0" lvl="0" indent="-317500" algn="l" rtl="0">
              <a:spcBef>
                <a:spcPts val="0"/>
              </a:spcBef>
              <a:spcAft>
                <a:spcPts val="0"/>
              </a:spcAft>
              <a:buSzPts val="1400"/>
              <a:buFont typeface="Cabin"/>
              <a:buChar char="●"/>
            </a:pPr>
            <a:r>
              <a:rPr lang="en-US">
                <a:latin typeface="Cabin"/>
                <a:ea typeface="Cabin"/>
                <a:cs typeface="Cabin"/>
                <a:sym typeface="Cabin"/>
              </a:rPr>
              <a:t>Provide information on all of the opportunities parents have to participate.</a:t>
            </a:r>
            <a:endParaRPr>
              <a:latin typeface="Cabin"/>
              <a:ea typeface="Cabin"/>
              <a:cs typeface="Cabin"/>
              <a:sym typeface="Cabin"/>
            </a:endParaRPr>
          </a:p>
          <a:p>
            <a:pPr marL="457200" marR="0" lvl="0" indent="-317500" algn="l" rtl="0">
              <a:spcBef>
                <a:spcPts val="0"/>
              </a:spcBef>
              <a:spcAft>
                <a:spcPts val="0"/>
              </a:spcAft>
              <a:buSzPts val="1400"/>
              <a:buFont typeface="Cabin"/>
              <a:buChar char="●"/>
            </a:pPr>
            <a:r>
              <a:rPr lang="en-US">
                <a:latin typeface="Cabin"/>
                <a:ea typeface="Cabin"/>
                <a:cs typeface="Cabin"/>
                <a:sym typeface="Cabin"/>
              </a:rPr>
              <a:t>Opportunities to Volunteer:</a:t>
            </a:r>
            <a:endParaRPr>
              <a:latin typeface="Cabin"/>
              <a:ea typeface="Cabin"/>
              <a:cs typeface="Cabin"/>
              <a:sym typeface="Cabin"/>
            </a:endParaRPr>
          </a:p>
          <a:p>
            <a:pPr marL="457200" marR="0" lvl="0" indent="-317500" algn="l" rtl="0">
              <a:spcBef>
                <a:spcPts val="0"/>
              </a:spcBef>
              <a:spcAft>
                <a:spcPts val="0"/>
              </a:spcAft>
              <a:buSzPts val="1400"/>
              <a:buFont typeface="Cabin"/>
              <a:buChar char="●"/>
            </a:pPr>
            <a:r>
              <a:rPr lang="en-US">
                <a:latin typeface="Cabin"/>
                <a:ea typeface="Cabin"/>
                <a:cs typeface="Cabin"/>
                <a:sym typeface="Cabin"/>
              </a:rPr>
              <a:t>Describe the various opportunities for parents to volunteer or become involved in your school.  Some examples might include:</a:t>
            </a:r>
            <a:endParaRPr>
              <a:latin typeface="Cabin"/>
              <a:ea typeface="Cabin"/>
              <a:cs typeface="Cabin"/>
              <a:sym typeface="Cabin"/>
            </a:endParaRPr>
          </a:p>
          <a:p>
            <a:pPr marL="914400" marR="0" lvl="1" indent="-317500" algn="l" rtl="0">
              <a:spcBef>
                <a:spcPts val="0"/>
              </a:spcBef>
              <a:spcAft>
                <a:spcPts val="0"/>
              </a:spcAft>
              <a:buSzPts val="1400"/>
              <a:buFont typeface="Cabin"/>
              <a:buChar char="○"/>
            </a:pPr>
            <a:r>
              <a:rPr lang="en-US">
                <a:latin typeface="Cabin"/>
                <a:ea typeface="Cabin"/>
                <a:cs typeface="Cabin"/>
                <a:sym typeface="Cabin"/>
              </a:rPr>
              <a:t>In the school, in classrooms, or on field trips</a:t>
            </a:r>
            <a:endParaRPr>
              <a:latin typeface="Cabin"/>
              <a:ea typeface="Cabin"/>
              <a:cs typeface="Cabin"/>
              <a:sym typeface="Cabin"/>
            </a:endParaRPr>
          </a:p>
          <a:p>
            <a:pPr marL="914400" marR="0" lvl="1" indent="-317500" algn="l" rtl="0">
              <a:spcBef>
                <a:spcPts val="0"/>
              </a:spcBef>
              <a:spcAft>
                <a:spcPts val="0"/>
              </a:spcAft>
              <a:buSzPts val="1400"/>
              <a:buFont typeface="Cabin"/>
              <a:buChar char="○"/>
            </a:pPr>
            <a:r>
              <a:rPr lang="en-US">
                <a:latin typeface="Cabin"/>
                <a:ea typeface="Cabin"/>
                <a:cs typeface="Cabin"/>
                <a:sym typeface="Cabin"/>
              </a:rPr>
              <a:t>Decisions and Planning on How to Use Title I School Parent and Family Engagement Funds</a:t>
            </a:r>
            <a:endParaRPr>
              <a:latin typeface="Cabin"/>
              <a:ea typeface="Cabin"/>
              <a:cs typeface="Cabin"/>
              <a:sym typeface="Cabin"/>
            </a:endParaRPr>
          </a:p>
          <a:p>
            <a:pPr marL="914400" marR="0" lvl="1" indent="-317500" algn="l" rtl="0">
              <a:spcBef>
                <a:spcPts val="0"/>
              </a:spcBef>
              <a:spcAft>
                <a:spcPts val="0"/>
              </a:spcAft>
              <a:buSzPts val="1400"/>
              <a:buFont typeface="Cabin"/>
              <a:buChar char="○"/>
            </a:pPr>
            <a:r>
              <a:rPr lang="en-US">
                <a:latin typeface="Cabin"/>
                <a:ea typeface="Cabin"/>
                <a:cs typeface="Cabin"/>
                <a:sym typeface="Cabin"/>
              </a:rPr>
              <a:t>District/School Councils - meetings throughout the year where parents participate in school-wide program planning, and decide how to use the Title I family engagement funds</a:t>
            </a:r>
            <a:endParaRPr>
              <a:latin typeface="Cabin"/>
              <a:ea typeface="Cabin"/>
              <a:cs typeface="Cabin"/>
              <a:sym typeface="Cabin"/>
            </a:endParaRPr>
          </a:p>
          <a:p>
            <a:pPr marL="914400" marR="0" lvl="1" indent="-317500" algn="l" rtl="0">
              <a:spcBef>
                <a:spcPts val="0"/>
              </a:spcBef>
              <a:spcAft>
                <a:spcPts val="0"/>
              </a:spcAft>
              <a:buSzPts val="1400"/>
              <a:buFont typeface="Cabin"/>
              <a:buChar char="○"/>
            </a:pPr>
            <a:r>
              <a:rPr lang="en-US">
                <a:latin typeface="Cabin"/>
                <a:ea typeface="Cabin"/>
                <a:cs typeface="Cabin"/>
                <a:sym typeface="Cabin"/>
              </a:rPr>
              <a:t>School Parent Councils</a:t>
            </a:r>
            <a:endParaRPr>
              <a:latin typeface="Cabin"/>
              <a:ea typeface="Cabin"/>
              <a:cs typeface="Cabin"/>
              <a:sym typeface="Cabin"/>
            </a:endParaRPr>
          </a:p>
          <a:p>
            <a:pPr marL="0" marR="0" lvl="0" indent="0" algn="l" rtl="0">
              <a:spcBef>
                <a:spcPts val="0"/>
              </a:spcBef>
              <a:spcAft>
                <a:spcPts val="0"/>
              </a:spcAft>
              <a:buClr>
                <a:schemeClr val="dk1"/>
              </a:buClr>
              <a:buSzPts val="1200"/>
              <a:buFont typeface="Calibri"/>
              <a:buNone/>
            </a:pPr>
            <a:endParaRPr>
              <a:latin typeface="Cabin"/>
              <a:ea typeface="Cabin"/>
              <a:cs typeface="Cabin"/>
              <a:sym typeface="Cabin"/>
            </a:endParaRPr>
          </a:p>
          <a:p>
            <a:pPr marL="0" marR="0" lvl="0" indent="0" algn="l" rtl="0">
              <a:spcBef>
                <a:spcPts val="0"/>
              </a:spcBef>
              <a:spcAft>
                <a:spcPts val="0"/>
              </a:spcAft>
              <a:buClr>
                <a:schemeClr val="dk1"/>
              </a:buClr>
              <a:buSzPts val="1200"/>
              <a:buFont typeface="Calibri"/>
              <a:buNone/>
            </a:pPr>
            <a:endParaRPr>
              <a:latin typeface="Cabin"/>
              <a:ea typeface="Cabin"/>
              <a:cs typeface="Cabin"/>
              <a:sym typeface="Cabin"/>
            </a:endParaRPr>
          </a:p>
          <a:p>
            <a:pPr marL="0" marR="0" lvl="0" indent="0" algn="l" rtl="0">
              <a:spcBef>
                <a:spcPts val="0"/>
              </a:spcBef>
              <a:spcAft>
                <a:spcPts val="0"/>
              </a:spcAft>
              <a:buClr>
                <a:schemeClr val="dk1"/>
              </a:buClr>
              <a:buSzPts val="1200"/>
              <a:buFont typeface="Calibri"/>
              <a:buNone/>
            </a:pPr>
            <a:endParaRPr>
              <a:latin typeface="Cabin"/>
              <a:ea typeface="Cabin"/>
              <a:cs typeface="Cabin"/>
              <a:sym typeface="Cabin"/>
            </a:endParaRPr>
          </a:p>
        </p:txBody>
      </p:sp>
      <p:sp>
        <p:nvSpPr>
          <p:cNvPr id="271" name="Google Shape;271;g5dc6dc5565_0_8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dc6dc5565_0_8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5dc6dc5565_0_8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endParaRPr>
              <a:latin typeface="Cabin"/>
              <a:ea typeface="Cabin"/>
              <a:cs typeface="Cabin"/>
              <a:sym typeface="Cabin"/>
            </a:endParaRPr>
          </a:p>
        </p:txBody>
      </p:sp>
      <p:sp>
        <p:nvSpPr>
          <p:cNvPr id="284" name="Google Shape;284;g5dc6dc5565_0_8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dc6dc5565_0_8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5dc6dc5565_0_8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endParaRPr>
              <a:latin typeface="Cabin"/>
              <a:ea typeface="Cabin"/>
              <a:cs typeface="Cabin"/>
              <a:sym typeface="Cabin"/>
            </a:endParaRPr>
          </a:p>
        </p:txBody>
      </p:sp>
      <p:sp>
        <p:nvSpPr>
          <p:cNvPr id="296" name="Google Shape;296;g5dc6dc5565_0_8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dc6dc5565_0_8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5dc6dc5565_0_8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r>
              <a:rPr lang="en-US">
                <a:latin typeface="Cabin"/>
                <a:ea typeface="Cabin"/>
                <a:cs typeface="Cabin"/>
                <a:sym typeface="Cabin"/>
              </a:rPr>
              <a:t>Florida’s standards will incorporate important skills such as critical thinking, problem-solving, creativity, innovation, collaboration and communication.</a:t>
            </a:r>
            <a:endParaRPr>
              <a:latin typeface="Cabin"/>
              <a:ea typeface="Cabin"/>
              <a:cs typeface="Cabin"/>
              <a:sym typeface="Cabin"/>
            </a:endParaRPr>
          </a:p>
          <a:p>
            <a:pPr marL="0" lvl="0" indent="0" algn="l" rtl="0">
              <a:lnSpc>
                <a:spcPct val="115000"/>
              </a:lnSpc>
              <a:spcBef>
                <a:spcPts val="400"/>
              </a:spcBef>
              <a:spcAft>
                <a:spcPts val="0"/>
              </a:spcAft>
              <a:buNone/>
            </a:pPr>
            <a:r>
              <a:rPr lang="en-US">
                <a:latin typeface="Cabin"/>
                <a:ea typeface="Cabin"/>
                <a:cs typeface="Cabin"/>
                <a:sym typeface="Cabin"/>
              </a:rPr>
              <a:t>The current standards adopted by the State Board of Education for Reading/Language Arts, Mathematics, Science, Social Studies, Health, and Physical Education are found at the Florida Standards Website.</a:t>
            </a:r>
            <a:endParaRPr>
              <a:latin typeface="Cabin"/>
              <a:ea typeface="Cabin"/>
              <a:cs typeface="Cabin"/>
              <a:sym typeface="Cabin"/>
            </a:endParaRPr>
          </a:p>
          <a:p>
            <a:pPr marL="0" lvl="0" indent="0" algn="l" rtl="0">
              <a:lnSpc>
                <a:spcPct val="115000"/>
              </a:lnSpc>
              <a:spcBef>
                <a:spcPts val="400"/>
              </a:spcBef>
              <a:spcAft>
                <a:spcPts val="0"/>
              </a:spcAft>
              <a:buNone/>
            </a:pPr>
            <a:endParaRPr>
              <a:latin typeface="Cabin"/>
              <a:ea typeface="Cabin"/>
              <a:cs typeface="Cabin"/>
              <a:sym typeface="Cabin"/>
            </a:endParaRPr>
          </a:p>
          <a:p>
            <a:pPr marL="0" lvl="0" indent="0" algn="l" rtl="0">
              <a:lnSpc>
                <a:spcPct val="115000"/>
              </a:lnSpc>
              <a:spcBef>
                <a:spcPts val="400"/>
              </a:spcBef>
              <a:spcAft>
                <a:spcPts val="0"/>
              </a:spcAft>
              <a:buNone/>
            </a:pPr>
            <a:endParaRPr>
              <a:latin typeface="Cabin"/>
              <a:ea typeface="Cabin"/>
              <a:cs typeface="Cabin"/>
              <a:sym typeface="Cabin"/>
            </a:endParaRPr>
          </a:p>
        </p:txBody>
      </p:sp>
      <p:sp>
        <p:nvSpPr>
          <p:cNvPr id="308" name="Google Shape;308;g5dc6dc5565_0_8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595959"/>
              </a:buClr>
              <a:buSzPts val="4400"/>
              <a:buFont typeface="Century Gothic"/>
              <a:buNone/>
              <a:defRPr sz="4400" b="0" i="0" u="none" strike="noStrike" cap="none">
                <a:solidFill>
                  <a:srgbClr val="595959"/>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entury Gothic"/>
                <a:ea typeface="Century Gothic"/>
                <a:cs typeface="Century Gothic"/>
                <a:sym typeface="Century Gothic"/>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entury Gothic"/>
                <a:ea typeface="Century Gothic"/>
                <a:cs typeface="Century Gothic"/>
                <a:sym typeface="Century Gothic"/>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entury Gothic"/>
                <a:ea typeface="Century Gothic"/>
                <a:cs typeface="Century Gothic"/>
                <a:sym typeface="Century Gothic"/>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 name="Google Shape;2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595959"/>
              </a:buClr>
              <a:buSzPts val="4400"/>
              <a:buFont typeface="Century Gothic"/>
              <a:buNone/>
              <a:defRPr sz="4400" b="0" i="0" u="none" strike="noStrike" cap="none">
                <a:solidFill>
                  <a:srgbClr val="595959"/>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595959"/>
              </a:buClr>
              <a:buSzPts val="3200"/>
              <a:buFont typeface="Arial"/>
              <a:buChar char="•"/>
              <a:defRPr sz="3200" b="0" i="0" u="none" strike="noStrike" cap="none">
                <a:solidFill>
                  <a:srgbClr val="595959"/>
                </a:solidFill>
                <a:latin typeface="Century Gothic"/>
                <a:ea typeface="Century Gothic"/>
                <a:cs typeface="Century Gothic"/>
                <a:sym typeface="Century Gothic"/>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Century Gothic"/>
                <a:ea typeface="Century Gothic"/>
                <a:cs typeface="Century Gothic"/>
                <a:sym typeface="Century Gothic"/>
              </a:defRPr>
            </a:lvl2pPr>
            <a:lvl3pPr marL="1371600" marR="0" lvl="2" indent="-381000" algn="l" rtl="0">
              <a:spcBef>
                <a:spcPts val="480"/>
              </a:spcBef>
              <a:spcAft>
                <a:spcPts val="0"/>
              </a:spcAft>
              <a:buClr>
                <a:srgbClr val="595959"/>
              </a:buClr>
              <a:buSzPts val="2400"/>
              <a:buFont typeface="Arial"/>
              <a:buChar char="•"/>
              <a:defRPr sz="2400" b="0" i="0" u="none" strike="noStrike" cap="none">
                <a:solidFill>
                  <a:srgbClr val="595959"/>
                </a:solidFill>
                <a:latin typeface="Century Gothic"/>
                <a:ea typeface="Century Gothic"/>
                <a:cs typeface="Century Gothic"/>
                <a:sym typeface="Century Gothic"/>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4pPr>
            <a:lvl5pPr marL="2286000" marR="0" lvl="4"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595959"/>
              </a:buClr>
              <a:buSzPts val="4400"/>
              <a:buFont typeface="Century Gothic"/>
              <a:buNone/>
              <a:defRPr sz="4400" b="0" i="0" u="none" strike="noStrike" cap="none">
                <a:solidFill>
                  <a:srgbClr val="595959"/>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595959"/>
              </a:buClr>
              <a:buSzPts val="3200"/>
              <a:buFont typeface="Arial"/>
              <a:buChar char="•"/>
              <a:defRPr sz="3200" b="0" i="0" u="none" strike="noStrike" cap="none">
                <a:solidFill>
                  <a:srgbClr val="595959"/>
                </a:solidFill>
                <a:latin typeface="Century Gothic"/>
                <a:ea typeface="Century Gothic"/>
                <a:cs typeface="Century Gothic"/>
                <a:sym typeface="Century Gothic"/>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Century Gothic"/>
                <a:ea typeface="Century Gothic"/>
                <a:cs typeface="Century Gothic"/>
                <a:sym typeface="Century Gothic"/>
              </a:defRPr>
            </a:lvl2pPr>
            <a:lvl3pPr marL="1371600" marR="0" lvl="2" indent="-381000" algn="l" rtl="0">
              <a:spcBef>
                <a:spcPts val="480"/>
              </a:spcBef>
              <a:spcAft>
                <a:spcPts val="0"/>
              </a:spcAft>
              <a:buClr>
                <a:srgbClr val="595959"/>
              </a:buClr>
              <a:buSzPts val="2400"/>
              <a:buFont typeface="Arial"/>
              <a:buChar char="•"/>
              <a:defRPr sz="2400" b="0" i="0" u="none" strike="noStrike" cap="none">
                <a:solidFill>
                  <a:srgbClr val="595959"/>
                </a:solidFill>
                <a:latin typeface="Century Gothic"/>
                <a:ea typeface="Century Gothic"/>
                <a:cs typeface="Century Gothic"/>
                <a:sym typeface="Century Gothic"/>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4pPr>
            <a:lvl5pPr marL="2286000" marR="0" lvl="4"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Google Shape;85;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595959"/>
              </a:buClr>
              <a:buSzPts val="4400"/>
              <a:buFont typeface="Century Gothic"/>
              <a:buNone/>
              <a:defRPr sz="4400" b="1" i="0" u="none" strike="noStrike" cap="none">
                <a:solidFill>
                  <a:srgbClr val="595959"/>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9" name="Google Shape;99;p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p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595959"/>
              </a:buClr>
              <a:buSzPts val="4400"/>
              <a:buFont typeface="Century Gothic"/>
              <a:buNone/>
              <a:defRPr sz="4400" b="1" i="0" u="none" strike="noStrike" cap="none">
                <a:solidFill>
                  <a:srgbClr val="595959"/>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8" name="Google Shape;108;p1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595959"/>
              </a:buClr>
              <a:buSzPts val="3200"/>
              <a:buFont typeface="Arial"/>
              <a:buChar char="•"/>
              <a:defRPr sz="3200" b="0" i="0" u="none" strike="noStrike" cap="none">
                <a:solidFill>
                  <a:srgbClr val="595959"/>
                </a:solidFill>
                <a:latin typeface="Century Gothic"/>
                <a:ea typeface="Century Gothic"/>
                <a:cs typeface="Century Gothic"/>
                <a:sym typeface="Century Gothic"/>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Century Gothic"/>
                <a:ea typeface="Century Gothic"/>
                <a:cs typeface="Century Gothic"/>
                <a:sym typeface="Century Gothic"/>
              </a:defRPr>
            </a:lvl2pPr>
            <a:lvl3pPr marL="1371600" marR="0" lvl="2" indent="-381000" algn="l" rtl="0">
              <a:spcBef>
                <a:spcPts val="480"/>
              </a:spcBef>
              <a:spcAft>
                <a:spcPts val="0"/>
              </a:spcAft>
              <a:buClr>
                <a:srgbClr val="595959"/>
              </a:buClr>
              <a:buSzPts val="2400"/>
              <a:buFont typeface="Arial"/>
              <a:buChar char="•"/>
              <a:defRPr sz="2400" b="0" i="0" u="none" strike="noStrike" cap="none">
                <a:solidFill>
                  <a:srgbClr val="595959"/>
                </a:solidFill>
                <a:latin typeface="Century Gothic"/>
                <a:ea typeface="Century Gothic"/>
                <a:cs typeface="Century Gothic"/>
                <a:sym typeface="Century Gothic"/>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4pPr>
            <a:lvl5pPr marL="2286000" marR="0" lvl="4"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9" name="Google Shape;109;p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2"/>
        <p:cNvGrpSpPr/>
        <p:nvPr/>
      </p:nvGrpSpPr>
      <p:grpSpPr>
        <a:xfrm>
          <a:off x="0" y="0"/>
          <a:ext cx="0" cy="0"/>
          <a:chOff x="0" y="0"/>
          <a:chExt cx="0" cy="0"/>
        </a:xfrm>
      </p:grpSpPr>
      <p:sp>
        <p:nvSpPr>
          <p:cNvPr id="113" name="Google Shape;113;p17"/>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595959"/>
              </a:buClr>
              <a:buSzPts val="4000"/>
              <a:buFont typeface="Century Gothic"/>
              <a:buNone/>
              <a:defRPr sz="4000" b="1" i="0" u="none" strike="noStrike" cap="none">
                <a:solidFill>
                  <a:srgbClr val="595959"/>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4" name="Google Shape;114;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560"/>
              </a:spcBef>
              <a:spcAft>
                <a:spcPts val="0"/>
              </a:spcAft>
              <a:buClr>
                <a:srgbClr val="888888"/>
              </a:buClr>
              <a:buSzPts val="2800"/>
              <a:buFont typeface="Arial"/>
              <a:buNone/>
              <a:defRPr sz="2800" b="0" i="0" u="none" strike="noStrike" cap="none">
                <a:solidFill>
                  <a:srgbClr val="888888"/>
                </a:solidFill>
                <a:latin typeface="Century Gothic"/>
                <a:ea typeface="Century Gothic"/>
                <a:cs typeface="Century Gothic"/>
                <a:sym typeface="Century Gothic"/>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entury Gothic"/>
                <a:ea typeface="Century Gothic"/>
                <a:cs typeface="Century Gothic"/>
                <a:sym typeface="Century Gothic"/>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entury Gothic"/>
                <a:ea typeface="Century Gothic"/>
                <a:cs typeface="Century Gothic"/>
                <a:sym typeface="Century Gothic"/>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15" name="Google Shape;115;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595959"/>
              </a:buClr>
              <a:buSzPts val="4000"/>
              <a:buFont typeface="Century Gothic"/>
              <a:buNone/>
              <a:defRPr sz="4000" b="1" i="0" u="none" strike="noStrike" cap="none">
                <a:solidFill>
                  <a:srgbClr val="595959"/>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0" name="Google Shape;120;p18"/>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21" name="Google Shape;121;p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595959"/>
              </a:buClr>
              <a:buSzPts val="4400"/>
              <a:buFont typeface="Century Gothic"/>
              <a:buNone/>
              <a:defRPr sz="4400" b="1" i="0" u="none" strike="noStrike" cap="none">
                <a:solidFill>
                  <a:srgbClr val="595959"/>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6" name="Google Shape;126;p19"/>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595959"/>
              </a:buClr>
              <a:buSzPts val="2800"/>
              <a:buFont typeface="Arial"/>
              <a:buChar char="•"/>
              <a:defRPr sz="2800" b="0" i="0" u="none" strike="noStrike" cap="none">
                <a:solidFill>
                  <a:srgbClr val="595959"/>
                </a:solidFill>
                <a:latin typeface="Century Gothic"/>
                <a:ea typeface="Century Gothic"/>
                <a:cs typeface="Century Gothic"/>
                <a:sym typeface="Century Gothic"/>
              </a:defRPr>
            </a:lvl1pPr>
            <a:lvl2pPr marL="914400" marR="0" lvl="1" indent="-381000" algn="l" rtl="0">
              <a:spcBef>
                <a:spcPts val="480"/>
              </a:spcBef>
              <a:spcAft>
                <a:spcPts val="0"/>
              </a:spcAft>
              <a:buClr>
                <a:srgbClr val="595959"/>
              </a:buClr>
              <a:buSzPts val="2400"/>
              <a:buFont typeface="Arial"/>
              <a:buChar char="–"/>
              <a:defRPr sz="2400" b="0" i="0" u="none" strike="noStrike" cap="none">
                <a:solidFill>
                  <a:srgbClr val="595959"/>
                </a:solidFill>
                <a:latin typeface="Century Gothic"/>
                <a:ea typeface="Century Gothic"/>
                <a:cs typeface="Century Gothic"/>
                <a:sym typeface="Century Gothic"/>
              </a:defRPr>
            </a:lvl2pPr>
            <a:lvl3pPr marL="1371600" marR="0" lvl="2"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3pPr>
            <a:lvl4pPr marL="1828800" marR="0" lvl="3" indent="-342900" algn="l" rtl="0">
              <a:spcBef>
                <a:spcPts val="360"/>
              </a:spcBef>
              <a:spcAft>
                <a:spcPts val="0"/>
              </a:spcAft>
              <a:buClr>
                <a:srgbClr val="595959"/>
              </a:buClr>
              <a:buSzPts val="1800"/>
              <a:buFont typeface="Arial"/>
              <a:buChar char="–"/>
              <a:defRPr sz="1800" b="0" i="0" u="none" strike="noStrike" cap="none">
                <a:solidFill>
                  <a:srgbClr val="595959"/>
                </a:solidFill>
                <a:latin typeface="Century Gothic"/>
                <a:ea typeface="Century Gothic"/>
                <a:cs typeface="Century Gothic"/>
                <a:sym typeface="Century Gothic"/>
              </a:defRPr>
            </a:lvl4pPr>
            <a:lvl5pPr marL="2286000" marR="0" lvl="4" indent="-342900" algn="l" rtl="0">
              <a:spcBef>
                <a:spcPts val="360"/>
              </a:spcBef>
              <a:spcAft>
                <a:spcPts val="0"/>
              </a:spcAft>
              <a:buClr>
                <a:srgbClr val="595959"/>
              </a:buClr>
              <a:buSzPts val="1800"/>
              <a:buFont typeface="Arial"/>
              <a:buChar char="»"/>
              <a:defRPr sz="1800" b="0" i="0" u="none" strike="noStrike" cap="none">
                <a:solidFill>
                  <a:srgbClr val="595959"/>
                </a:solidFill>
                <a:latin typeface="Century Gothic"/>
                <a:ea typeface="Century Gothic"/>
                <a:cs typeface="Century Gothic"/>
                <a:sym typeface="Century Gothic"/>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19"/>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595959"/>
              </a:buClr>
              <a:buSzPts val="2800"/>
              <a:buFont typeface="Arial"/>
              <a:buChar char="•"/>
              <a:defRPr sz="2800" b="0" i="0" u="none" strike="noStrike" cap="none">
                <a:solidFill>
                  <a:srgbClr val="595959"/>
                </a:solidFill>
                <a:latin typeface="Century Gothic"/>
                <a:ea typeface="Century Gothic"/>
                <a:cs typeface="Century Gothic"/>
                <a:sym typeface="Century Gothic"/>
              </a:defRPr>
            </a:lvl1pPr>
            <a:lvl2pPr marL="914400" marR="0" lvl="1" indent="-381000" algn="l" rtl="0">
              <a:spcBef>
                <a:spcPts val="480"/>
              </a:spcBef>
              <a:spcAft>
                <a:spcPts val="0"/>
              </a:spcAft>
              <a:buClr>
                <a:srgbClr val="595959"/>
              </a:buClr>
              <a:buSzPts val="2400"/>
              <a:buFont typeface="Arial"/>
              <a:buChar char="–"/>
              <a:defRPr sz="2400" b="0" i="0" u="none" strike="noStrike" cap="none">
                <a:solidFill>
                  <a:srgbClr val="595959"/>
                </a:solidFill>
                <a:latin typeface="Century Gothic"/>
                <a:ea typeface="Century Gothic"/>
                <a:cs typeface="Century Gothic"/>
                <a:sym typeface="Century Gothic"/>
              </a:defRPr>
            </a:lvl2pPr>
            <a:lvl3pPr marL="1371600" marR="0" lvl="2"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3pPr>
            <a:lvl4pPr marL="1828800" marR="0" lvl="3" indent="-342900" algn="l" rtl="0">
              <a:spcBef>
                <a:spcPts val="360"/>
              </a:spcBef>
              <a:spcAft>
                <a:spcPts val="0"/>
              </a:spcAft>
              <a:buClr>
                <a:srgbClr val="595959"/>
              </a:buClr>
              <a:buSzPts val="1800"/>
              <a:buFont typeface="Arial"/>
              <a:buChar char="–"/>
              <a:defRPr sz="1800" b="0" i="0" u="none" strike="noStrike" cap="none">
                <a:solidFill>
                  <a:srgbClr val="595959"/>
                </a:solidFill>
                <a:latin typeface="Century Gothic"/>
                <a:ea typeface="Century Gothic"/>
                <a:cs typeface="Century Gothic"/>
                <a:sym typeface="Century Gothic"/>
              </a:defRPr>
            </a:lvl4pPr>
            <a:lvl5pPr marL="2286000" marR="0" lvl="4" indent="-342900" algn="l" rtl="0">
              <a:spcBef>
                <a:spcPts val="360"/>
              </a:spcBef>
              <a:spcAft>
                <a:spcPts val="0"/>
              </a:spcAft>
              <a:buClr>
                <a:srgbClr val="595959"/>
              </a:buClr>
              <a:buSzPts val="1800"/>
              <a:buFont typeface="Arial"/>
              <a:buChar char="»"/>
              <a:defRPr sz="1800" b="0" i="0" u="none" strike="noStrike" cap="none">
                <a:solidFill>
                  <a:srgbClr val="595959"/>
                </a:solidFill>
                <a:latin typeface="Century Gothic"/>
                <a:ea typeface="Century Gothic"/>
                <a:cs typeface="Century Gothic"/>
                <a:sym typeface="Century Gothic"/>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p1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0" name="Google Shape;130;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595959"/>
              </a:buClr>
              <a:buSzPts val="4400"/>
              <a:buFont typeface="Century Gothic"/>
              <a:buNone/>
              <a:defRPr sz="4400" b="1" i="0" u="none" strike="noStrike" cap="none">
                <a:solidFill>
                  <a:srgbClr val="595959"/>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3" name="Google Shape;133;p20"/>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rgbClr val="595959"/>
              </a:buClr>
              <a:buSzPts val="2400"/>
              <a:buFont typeface="Arial"/>
              <a:buNone/>
              <a:defRPr sz="2400" b="1" i="0" u="none" strike="noStrike" cap="none">
                <a:solidFill>
                  <a:srgbClr val="595959"/>
                </a:solidFill>
                <a:latin typeface="Century Gothic"/>
                <a:ea typeface="Century Gothic"/>
                <a:cs typeface="Century Gothic"/>
                <a:sym typeface="Century Gothic"/>
              </a:defRPr>
            </a:lvl1pPr>
            <a:lvl2pPr marL="914400" marR="0" lvl="1" indent="-228600" algn="l" rtl="0">
              <a:spcBef>
                <a:spcPts val="400"/>
              </a:spcBef>
              <a:spcAft>
                <a:spcPts val="0"/>
              </a:spcAft>
              <a:buClr>
                <a:srgbClr val="595959"/>
              </a:buClr>
              <a:buSzPts val="2000"/>
              <a:buFont typeface="Arial"/>
              <a:buNone/>
              <a:defRPr sz="2000" b="1" i="0" u="none" strike="noStrike" cap="none">
                <a:solidFill>
                  <a:srgbClr val="595959"/>
                </a:solidFill>
                <a:latin typeface="Century Gothic"/>
                <a:ea typeface="Century Gothic"/>
                <a:cs typeface="Century Gothic"/>
                <a:sym typeface="Century Gothic"/>
              </a:defRPr>
            </a:lvl2pPr>
            <a:lvl3pPr marL="1371600" marR="0" lvl="2" indent="-228600" algn="l" rtl="0">
              <a:spcBef>
                <a:spcPts val="360"/>
              </a:spcBef>
              <a:spcAft>
                <a:spcPts val="0"/>
              </a:spcAft>
              <a:buClr>
                <a:srgbClr val="595959"/>
              </a:buClr>
              <a:buSzPts val="1800"/>
              <a:buFont typeface="Arial"/>
              <a:buNone/>
              <a:defRPr sz="1800" b="1" i="0" u="none" strike="noStrike" cap="none">
                <a:solidFill>
                  <a:srgbClr val="595959"/>
                </a:solidFill>
                <a:latin typeface="Century Gothic"/>
                <a:ea typeface="Century Gothic"/>
                <a:cs typeface="Century Gothic"/>
                <a:sym typeface="Century Gothic"/>
              </a:defRPr>
            </a:lvl3pPr>
            <a:lvl4pPr marL="1828800" marR="0" lvl="3" indent="-228600" algn="l" rtl="0">
              <a:spcBef>
                <a:spcPts val="320"/>
              </a:spcBef>
              <a:spcAft>
                <a:spcPts val="0"/>
              </a:spcAft>
              <a:buClr>
                <a:srgbClr val="595959"/>
              </a:buClr>
              <a:buSzPts val="1600"/>
              <a:buFont typeface="Arial"/>
              <a:buNone/>
              <a:defRPr sz="1600" b="1" i="0" u="none" strike="noStrike" cap="none">
                <a:solidFill>
                  <a:srgbClr val="595959"/>
                </a:solidFill>
                <a:latin typeface="Century Gothic"/>
                <a:ea typeface="Century Gothic"/>
                <a:cs typeface="Century Gothic"/>
                <a:sym typeface="Century Gothic"/>
              </a:defRPr>
            </a:lvl4pPr>
            <a:lvl5pPr marL="2286000" marR="0" lvl="4" indent="-228600" algn="l" rtl="0">
              <a:spcBef>
                <a:spcPts val="320"/>
              </a:spcBef>
              <a:spcAft>
                <a:spcPts val="0"/>
              </a:spcAft>
              <a:buClr>
                <a:srgbClr val="595959"/>
              </a:buClr>
              <a:buSzPts val="1600"/>
              <a:buFont typeface="Arial"/>
              <a:buNone/>
              <a:defRPr sz="1600" b="1" i="0" u="none" strike="noStrike" cap="none">
                <a:solidFill>
                  <a:srgbClr val="595959"/>
                </a:solidFill>
                <a:latin typeface="Century Gothic"/>
                <a:ea typeface="Century Gothic"/>
                <a:cs typeface="Century Gothic"/>
                <a:sym typeface="Century Gothic"/>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4" name="Google Shape;134;p20"/>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595959"/>
              </a:buClr>
              <a:buSzPts val="2400"/>
              <a:buFont typeface="Arial"/>
              <a:buChar char="•"/>
              <a:defRPr sz="2400" b="0" i="0" u="none" strike="noStrike" cap="none">
                <a:solidFill>
                  <a:srgbClr val="595959"/>
                </a:solidFill>
                <a:latin typeface="Century Gothic"/>
                <a:ea typeface="Century Gothic"/>
                <a:cs typeface="Century Gothic"/>
                <a:sym typeface="Century Gothic"/>
              </a:defRPr>
            </a:lvl1pPr>
            <a:lvl2pPr marL="914400" marR="0" lvl="1"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2pPr>
            <a:lvl3pPr marL="1371600" marR="0" lvl="2" indent="-342900" algn="l" rtl="0">
              <a:spcBef>
                <a:spcPts val="360"/>
              </a:spcBef>
              <a:spcAft>
                <a:spcPts val="0"/>
              </a:spcAft>
              <a:buClr>
                <a:srgbClr val="595959"/>
              </a:buClr>
              <a:buSzPts val="1800"/>
              <a:buFont typeface="Arial"/>
              <a:buChar char="•"/>
              <a:defRPr sz="1800" b="0" i="0" u="none" strike="noStrike" cap="none">
                <a:solidFill>
                  <a:srgbClr val="595959"/>
                </a:solidFill>
                <a:latin typeface="Century Gothic"/>
                <a:ea typeface="Century Gothic"/>
                <a:cs typeface="Century Gothic"/>
                <a:sym typeface="Century Gothic"/>
              </a:defRPr>
            </a:lvl3pPr>
            <a:lvl4pPr marL="1828800" marR="0" lvl="3" indent="-330200" algn="l" rtl="0">
              <a:spcBef>
                <a:spcPts val="320"/>
              </a:spcBef>
              <a:spcAft>
                <a:spcPts val="0"/>
              </a:spcAft>
              <a:buClr>
                <a:srgbClr val="595959"/>
              </a:buClr>
              <a:buSzPts val="1600"/>
              <a:buFont typeface="Arial"/>
              <a:buChar char="–"/>
              <a:defRPr sz="1600" b="0" i="0" u="none" strike="noStrike" cap="none">
                <a:solidFill>
                  <a:srgbClr val="595959"/>
                </a:solidFill>
                <a:latin typeface="Century Gothic"/>
                <a:ea typeface="Century Gothic"/>
                <a:cs typeface="Century Gothic"/>
                <a:sym typeface="Century Gothic"/>
              </a:defRPr>
            </a:lvl4pPr>
            <a:lvl5pPr marL="2286000" marR="0" lvl="4" indent="-330200" algn="l" rtl="0">
              <a:spcBef>
                <a:spcPts val="320"/>
              </a:spcBef>
              <a:spcAft>
                <a:spcPts val="0"/>
              </a:spcAft>
              <a:buClr>
                <a:srgbClr val="595959"/>
              </a:buClr>
              <a:buSzPts val="1600"/>
              <a:buFont typeface="Arial"/>
              <a:buChar char="»"/>
              <a:defRPr sz="1600" b="0" i="0" u="none" strike="noStrike" cap="none">
                <a:solidFill>
                  <a:srgbClr val="595959"/>
                </a:solidFill>
                <a:latin typeface="Century Gothic"/>
                <a:ea typeface="Century Gothic"/>
                <a:cs typeface="Century Gothic"/>
                <a:sym typeface="Century Gothic"/>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5" name="Google Shape;135;p20"/>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rgbClr val="595959"/>
              </a:buClr>
              <a:buSzPts val="2400"/>
              <a:buFont typeface="Arial"/>
              <a:buNone/>
              <a:defRPr sz="2400" b="1" i="0" u="none" strike="noStrike" cap="none">
                <a:solidFill>
                  <a:srgbClr val="595959"/>
                </a:solidFill>
                <a:latin typeface="Century Gothic"/>
                <a:ea typeface="Century Gothic"/>
                <a:cs typeface="Century Gothic"/>
                <a:sym typeface="Century Gothic"/>
              </a:defRPr>
            </a:lvl1pPr>
            <a:lvl2pPr marL="914400" marR="0" lvl="1" indent="-228600" algn="l" rtl="0">
              <a:spcBef>
                <a:spcPts val="400"/>
              </a:spcBef>
              <a:spcAft>
                <a:spcPts val="0"/>
              </a:spcAft>
              <a:buClr>
                <a:srgbClr val="595959"/>
              </a:buClr>
              <a:buSzPts val="2000"/>
              <a:buFont typeface="Arial"/>
              <a:buNone/>
              <a:defRPr sz="2000" b="1" i="0" u="none" strike="noStrike" cap="none">
                <a:solidFill>
                  <a:srgbClr val="595959"/>
                </a:solidFill>
                <a:latin typeface="Century Gothic"/>
                <a:ea typeface="Century Gothic"/>
                <a:cs typeface="Century Gothic"/>
                <a:sym typeface="Century Gothic"/>
              </a:defRPr>
            </a:lvl2pPr>
            <a:lvl3pPr marL="1371600" marR="0" lvl="2" indent="-228600" algn="l" rtl="0">
              <a:spcBef>
                <a:spcPts val="360"/>
              </a:spcBef>
              <a:spcAft>
                <a:spcPts val="0"/>
              </a:spcAft>
              <a:buClr>
                <a:srgbClr val="595959"/>
              </a:buClr>
              <a:buSzPts val="1800"/>
              <a:buFont typeface="Arial"/>
              <a:buNone/>
              <a:defRPr sz="1800" b="1" i="0" u="none" strike="noStrike" cap="none">
                <a:solidFill>
                  <a:srgbClr val="595959"/>
                </a:solidFill>
                <a:latin typeface="Century Gothic"/>
                <a:ea typeface="Century Gothic"/>
                <a:cs typeface="Century Gothic"/>
                <a:sym typeface="Century Gothic"/>
              </a:defRPr>
            </a:lvl3pPr>
            <a:lvl4pPr marL="1828800" marR="0" lvl="3" indent="-228600" algn="l" rtl="0">
              <a:spcBef>
                <a:spcPts val="320"/>
              </a:spcBef>
              <a:spcAft>
                <a:spcPts val="0"/>
              </a:spcAft>
              <a:buClr>
                <a:srgbClr val="595959"/>
              </a:buClr>
              <a:buSzPts val="1600"/>
              <a:buFont typeface="Arial"/>
              <a:buNone/>
              <a:defRPr sz="1600" b="1" i="0" u="none" strike="noStrike" cap="none">
                <a:solidFill>
                  <a:srgbClr val="595959"/>
                </a:solidFill>
                <a:latin typeface="Century Gothic"/>
                <a:ea typeface="Century Gothic"/>
                <a:cs typeface="Century Gothic"/>
                <a:sym typeface="Century Gothic"/>
              </a:defRPr>
            </a:lvl4pPr>
            <a:lvl5pPr marL="2286000" marR="0" lvl="4" indent="-228600" algn="l" rtl="0">
              <a:spcBef>
                <a:spcPts val="320"/>
              </a:spcBef>
              <a:spcAft>
                <a:spcPts val="0"/>
              </a:spcAft>
              <a:buClr>
                <a:srgbClr val="595959"/>
              </a:buClr>
              <a:buSzPts val="1600"/>
              <a:buFont typeface="Arial"/>
              <a:buNone/>
              <a:defRPr sz="1600" b="1" i="0" u="none" strike="noStrike" cap="none">
                <a:solidFill>
                  <a:srgbClr val="595959"/>
                </a:solidFill>
                <a:latin typeface="Century Gothic"/>
                <a:ea typeface="Century Gothic"/>
                <a:cs typeface="Century Gothic"/>
                <a:sym typeface="Century Gothic"/>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6" name="Google Shape;136;p20"/>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595959"/>
              </a:buClr>
              <a:buSzPts val="2400"/>
              <a:buFont typeface="Arial"/>
              <a:buChar char="•"/>
              <a:defRPr sz="2400" b="0" i="0" u="none" strike="noStrike" cap="none">
                <a:solidFill>
                  <a:srgbClr val="595959"/>
                </a:solidFill>
                <a:latin typeface="Century Gothic"/>
                <a:ea typeface="Century Gothic"/>
                <a:cs typeface="Century Gothic"/>
                <a:sym typeface="Century Gothic"/>
              </a:defRPr>
            </a:lvl1pPr>
            <a:lvl2pPr marL="914400" marR="0" lvl="1"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2pPr>
            <a:lvl3pPr marL="1371600" marR="0" lvl="2" indent="-342900" algn="l" rtl="0">
              <a:spcBef>
                <a:spcPts val="360"/>
              </a:spcBef>
              <a:spcAft>
                <a:spcPts val="0"/>
              </a:spcAft>
              <a:buClr>
                <a:srgbClr val="595959"/>
              </a:buClr>
              <a:buSzPts val="1800"/>
              <a:buFont typeface="Arial"/>
              <a:buChar char="•"/>
              <a:defRPr sz="1800" b="0" i="0" u="none" strike="noStrike" cap="none">
                <a:solidFill>
                  <a:srgbClr val="595959"/>
                </a:solidFill>
                <a:latin typeface="Century Gothic"/>
                <a:ea typeface="Century Gothic"/>
                <a:cs typeface="Century Gothic"/>
                <a:sym typeface="Century Gothic"/>
              </a:defRPr>
            </a:lvl3pPr>
            <a:lvl4pPr marL="1828800" marR="0" lvl="3" indent="-330200" algn="l" rtl="0">
              <a:spcBef>
                <a:spcPts val="320"/>
              </a:spcBef>
              <a:spcAft>
                <a:spcPts val="0"/>
              </a:spcAft>
              <a:buClr>
                <a:srgbClr val="595959"/>
              </a:buClr>
              <a:buSzPts val="1600"/>
              <a:buFont typeface="Arial"/>
              <a:buChar char="–"/>
              <a:defRPr sz="1600" b="0" i="0" u="none" strike="noStrike" cap="none">
                <a:solidFill>
                  <a:srgbClr val="595959"/>
                </a:solidFill>
                <a:latin typeface="Century Gothic"/>
                <a:ea typeface="Century Gothic"/>
                <a:cs typeface="Century Gothic"/>
                <a:sym typeface="Century Gothic"/>
              </a:defRPr>
            </a:lvl4pPr>
            <a:lvl5pPr marL="2286000" marR="0" lvl="4" indent="-330200" algn="l" rtl="0">
              <a:spcBef>
                <a:spcPts val="320"/>
              </a:spcBef>
              <a:spcAft>
                <a:spcPts val="0"/>
              </a:spcAft>
              <a:buClr>
                <a:srgbClr val="595959"/>
              </a:buClr>
              <a:buSzPts val="1600"/>
              <a:buFont typeface="Arial"/>
              <a:buChar char="»"/>
              <a:defRPr sz="1600" b="0" i="0" u="none" strike="noStrike" cap="none">
                <a:solidFill>
                  <a:srgbClr val="595959"/>
                </a:solidFill>
                <a:latin typeface="Century Gothic"/>
                <a:ea typeface="Century Gothic"/>
                <a:cs typeface="Century Gothic"/>
                <a:sym typeface="Century Gothic"/>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7" name="Google Shape;137;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Google Shape;138;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Google Shape;139;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595959"/>
              </a:buClr>
              <a:buSzPts val="2000"/>
              <a:buFont typeface="Century Gothic"/>
              <a:buNone/>
              <a:defRPr sz="2000" b="1" i="0" u="none" strike="noStrike" cap="none">
                <a:solidFill>
                  <a:srgbClr val="595959"/>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2" name="Google Shape;142;p21"/>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595959"/>
              </a:buClr>
              <a:buSzPts val="3200"/>
              <a:buFont typeface="Arial"/>
              <a:buChar char="•"/>
              <a:defRPr sz="3200" b="0" i="0" u="none" strike="noStrike" cap="none">
                <a:solidFill>
                  <a:srgbClr val="595959"/>
                </a:solidFill>
                <a:latin typeface="Century Gothic"/>
                <a:ea typeface="Century Gothic"/>
                <a:cs typeface="Century Gothic"/>
                <a:sym typeface="Century Gothic"/>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Century Gothic"/>
                <a:ea typeface="Century Gothic"/>
                <a:cs typeface="Century Gothic"/>
                <a:sym typeface="Century Gothic"/>
              </a:defRPr>
            </a:lvl2pPr>
            <a:lvl3pPr marL="1371600" marR="0" lvl="2" indent="-381000" algn="l" rtl="0">
              <a:spcBef>
                <a:spcPts val="480"/>
              </a:spcBef>
              <a:spcAft>
                <a:spcPts val="0"/>
              </a:spcAft>
              <a:buClr>
                <a:srgbClr val="595959"/>
              </a:buClr>
              <a:buSzPts val="2400"/>
              <a:buFont typeface="Arial"/>
              <a:buChar char="•"/>
              <a:defRPr sz="2400" b="0" i="0" u="none" strike="noStrike" cap="none">
                <a:solidFill>
                  <a:srgbClr val="595959"/>
                </a:solidFill>
                <a:latin typeface="Century Gothic"/>
                <a:ea typeface="Century Gothic"/>
                <a:cs typeface="Century Gothic"/>
                <a:sym typeface="Century Gothic"/>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4pPr>
            <a:lvl5pPr marL="2286000" marR="0" lvl="4"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3" name="Google Shape;143;p2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240"/>
              </a:spcBef>
              <a:spcAft>
                <a:spcPts val="0"/>
              </a:spcAft>
              <a:buClr>
                <a:srgbClr val="595959"/>
              </a:buClr>
              <a:buSzPts val="1200"/>
              <a:buFont typeface="Arial"/>
              <a:buNone/>
              <a:defRPr sz="1200" b="0" i="0" u="none" strike="noStrike" cap="none">
                <a:solidFill>
                  <a:srgbClr val="595959"/>
                </a:solidFill>
                <a:latin typeface="Century Gothic"/>
                <a:ea typeface="Century Gothic"/>
                <a:cs typeface="Century Gothic"/>
                <a:sym typeface="Century Gothic"/>
              </a:defRPr>
            </a:lvl2pPr>
            <a:lvl3pPr marL="1371600" marR="0" lvl="2" indent="-228600" algn="l" rtl="0">
              <a:spcBef>
                <a:spcPts val="200"/>
              </a:spcBef>
              <a:spcAft>
                <a:spcPts val="0"/>
              </a:spcAft>
              <a:buClr>
                <a:srgbClr val="595959"/>
              </a:buClr>
              <a:buSzPts val="1000"/>
              <a:buFont typeface="Arial"/>
              <a:buNone/>
              <a:defRPr sz="1000" b="0" i="0" u="none" strike="noStrike" cap="none">
                <a:solidFill>
                  <a:srgbClr val="595959"/>
                </a:solidFill>
                <a:latin typeface="Century Gothic"/>
                <a:ea typeface="Century Gothic"/>
                <a:cs typeface="Century Gothic"/>
                <a:sym typeface="Century Gothic"/>
              </a:defRPr>
            </a:lvl3pPr>
            <a:lvl4pPr marL="1828800" marR="0" lvl="3" indent="-228600" algn="l" rtl="0">
              <a:spcBef>
                <a:spcPts val="180"/>
              </a:spcBef>
              <a:spcAft>
                <a:spcPts val="0"/>
              </a:spcAft>
              <a:buClr>
                <a:srgbClr val="595959"/>
              </a:buClr>
              <a:buSzPts val="900"/>
              <a:buFont typeface="Arial"/>
              <a:buNone/>
              <a:defRPr sz="900" b="0" i="0" u="none" strike="noStrike" cap="none">
                <a:solidFill>
                  <a:srgbClr val="595959"/>
                </a:solidFill>
                <a:latin typeface="Century Gothic"/>
                <a:ea typeface="Century Gothic"/>
                <a:cs typeface="Century Gothic"/>
                <a:sym typeface="Century Gothic"/>
              </a:defRPr>
            </a:lvl4pPr>
            <a:lvl5pPr marL="2286000" marR="0" lvl="4" indent="-228600" algn="l" rtl="0">
              <a:spcBef>
                <a:spcPts val="180"/>
              </a:spcBef>
              <a:spcAft>
                <a:spcPts val="0"/>
              </a:spcAft>
              <a:buClr>
                <a:srgbClr val="595959"/>
              </a:buClr>
              <a:buSzPts val="900"/>
              <a:buFont typeface="Arial"/>
              <a:buNone/>
              <a:defRPr sz="900" b="0" i="0" u="none" strike="noStrike" cap="none">
                <a:solidFill>
                  <a:srgbClr val="595959"/>
                </a:solidFill>
                <a:latin typeface="Century Gothic"/>
                <a:ea typeface="Century Gothic"/>
                <a:cs typeface="Century Gothic"/>
                <a:sym typeface="Century Gothic"/>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4" name="Google Shape;144;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Google Shape;145;p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6" name="Google Shape;146;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595959"/>
              </a:buClr>
              <a:buSzPts val="4400"/>
              <a:buFont typeface="Century Gothic"/>
              <a:buNone/>
              <a:defRPr sz="4400" b="0" i="0" u="none" strike="noStrike" cap="none">
                <a:solidFill>
                  <a:srgbClr val="595959"/>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595959"/>
              </a:buClr>
              <a:buSzPts val="3200"/>
              <a:buFont typeface="Arial"/>
              <a:buChar char="•"/>
              <a:defRPr sz="3200" b="0" i="0" u="none" strike="noStrike" cap="none">
                <a:solidFill>
                  <a:srgbClr val="595959"/>
                </a:solidFill>
                <a:latin typeface="Century Gothic"/>
                <a:ea typeface="Century Gothic"/>
                <a:cs typeface="Century Gothic"/>
                <a:sym typeface="Century Gothic"/>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Century Gothic"/>
                <a:ea typeface="Century Gothic"/>
                <a:cs typeface="Century Gothic"/>
                <a:sym typeface="Century Gothic"/>
              </a:defRPr>
            </a:lvl2pPr>
            <a:lvl3pPr marL="1371600" marR="0" lvl="2" indent="-381000" algn="l" rtl="0">
              <a:spcBef>
                <a:spcPts val="480"/>
              </a:spcBef>
              <a:spcAft>
                <a:spcPts val="0"/>
              </a:spcAft>
              <a:buClr>
                <a:srgbClr val="595959"/>
              </a:buClr>
              <a:buSzPts val="2400"/>
              <a:buFont typeface="Arial"/>
              <a:buChar char="•"/>
              <a:defRPr sz="2400" b="0" i="0" u="none" strike="noStrike" cap="none">
                <a:solidFill>
                  <a:srgbClr val="595959"/>
                </a:solidFill>
                <a:latin typeface="Century Gothic"/>
                <a:ea typeface="Century Gothic"/>
                <a:cs typeface="Century Gothic"/>
                <a:sym typeface="Century Gothic"/>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4pPr>
            <a:lvl5pPr marL="2286000" marR="0" lvl="4"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595959"/>
              </a:buClr>
              <a:buSzPts val="2000"/>
              <a:buFont typeface="Century Gothic"/>
              <a:buNone/>
              <a:defRPr sz="2000" b="1" i="0" u="none" strike="noStrike" cap="none">
                <a:solidFill>
                  <a:srgbClr val="595959"/>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9" name="Google Shape;149;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595959"/>
              </a:buClr>
              <a:buSzPts val="3200"/>
              <a:buFont typeface="Arial"/>
              <a:buNone/>
              <a:defRPr sz="3200" b="0" i="0" u="none" strike="noStrike" cap="none">
                <a:solidFill>
                  <a:srgbClr val="595959"/>
                </a:solidFill>
                <a:latin typeface="Century Gothic"/>
                <a:ea typeface="Century Gothic"/>
                <a:cs typeface="Century Gothic"/>
                <a:sym typeface="Century Gothic"/>
              </a:defRPr>
            </a:lvl1pPr>
            <a:lvl2pPr marR="0" lvl="1" algn="l" rtl="0">
              <a:spcBef>
                <a:spcPts val="560"/>
              </a:spcBef>
              <a:spcAft>
                <a:spcPts val="0"/>
              </a:spcAft>
              <a:buClr>
                <a:srgbClr val="595959"/>
              </a:buClr>
              <a:buSzPts val="2800"/>
              <a:buFont typeface="Arial"/>
              <a:buNone/>
              <a:defRPr sz="2800" b="0" i="0" u="none" strike="noStrike" cap="none">
                <a:solidFill>
                  <a:srgbClr val="595959"/>
                </a:solidFill>
                <a:latin typeface="Century Gothic"/>
                <a:ea typeface="Century Gothic"/>
                <a:cs typeface="Century Gothic"/>
                <a:sym typeface="Century Gothic"/>
              </a:defRPr>
            </a:lvl2pPr>
            <a:lvl3pPr marR="0" lvl="2" algn="l" rtl="0">
              <a:spcBef>
                <a:spcPts val="480"/>
              </a:spcBef>
              <a:spcAft>
                <a:spcPts val="0"/>
              </a:spcAft>
              <a:buClr>
                <a:srgbClr val="595959"/>
              </a:buClr>
              <a:buSzPts val="2400"/>
              <a:buFont typeface="Arial"/>
              <a:buNone/>
              <a:defRPr sz="2400" b="0" i="0" u="none" strike="noStrike" cap="none">
                <a:solidFill>
                  <a:srgbClr val="595959"/>
                </a:solidFill>
                <a:latin typeface="Century Gothic"/>
                <a:ea typeface="Century Gothic"/>
                <a:cs typeface="Century Gothic"/>
                <a:sym typeface="Century Gothic"/>
              </a:defRPr>
            </a:lvl3pPr>
            <a:lvl4pPr marR="0" lvl="3" algn="l" rtl="0">
              <a:spcBef>
                <a:spcPts val="400"/>
              </a:spcBef>
              <a:spcAft>
                <a:spcPts val="0"/>
              </a:spcAft>
              <a:buClr>
                <a:srgbClr val="595959"/>
              </a:buClr>
              <a:buSzPts val="2000"/>
              <a:buFont typeface="Arial"/>
              <a:buNone/>
              <a:defRPr sz="2000" b="0" i="0" u="none" strike="noStrike" cap="none">
                <a:solidFill>
                  <a:srgbClr val="595959"/>
                </a:solidFill>
                <a:latin typeface="Century Gothic"/>
                <a:ea typeface="Century Gothic"/>
                <a:cs typeface="Century Gothic"/>
                <a:sym typeface="Century Gothic"/>
              </a:defRPr>
            </a:lvl4pPr>
            <a:lvl5pPr marR="0" lvl="4" algn="l" rtl="0">
              <a:spcBef>
                <a:spcPts val="400"/>
              </a:spcBef>
              <a:spcAft>
                <a:spcPts val="0"/>
              </a:spcAft>
              <a:buClr>
                <a:srgbClr val="595959"/>
              </a:buClr>
              <a:buSzPts val="2000"/>
              <a:buFont typeface="Arial"/>
              <a:buNone/>
              <a:defRPr sz="2000" b="0" i="0" u="none" strike="noStrike" cap="none">
                <a:solidFill>
                  <a:srgbClr val="595959"/>
                </a:solidFill>
                <a:latin typeface="Century Gothic"/>
                <a:ea typeface="Century Gothic"/>
                <a:cs typeface="Century Gothic"/>
                <a:sym typeface="Century Gothic"/>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0" name="Google Shape;150;p2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240"/>
              </a:spcBef>
              <a:spcAft>
                <a:spcPts val="0"/>
              </a:spcAft>
              <a:buClr>
                <a:srgbClr val="595959"/>
              </a:buClr>
              <a:buSzPts val="1200"/>
              <a:buFont typeface="Arial"/>
              <a:buNone/>
              <a:defRPr sz="1200" b="0" i="0" u="none" strike="noStrike" cap="none">
                <a:solidFill>
                  <a:srgbClr val="595959"/>
                </a:solidFill>
                <a:latin typeface="Century Gothic"/>
                <a:ea typeface="Century Gothic"/>
                <a:cs typeface="Century Gothic"/>
                <a:sym typeface="Century Gothic"/>
              </a:defRPr>
            </a:lvl2pPr>
            <a:lvl3pPr marL="1371600" marR="0" lvl="2" indent="-228600" algn="l" rtl="0">
              <a:spcBef>
                <a:spcPts val="200"/>
              </a:spcBef>
              <a:spcAft>
                <a:spcPts val="0"/>
              </a:spcAft>
              <a:buClr>
                <a:srgbClr val="595959"/>
              </a:buClr>
              <a:buSzPts val="1000"/>
              <a:buFont typeface="Arial"/>
              <a:buNone/>
              <a:defRPr sz="1000" b="0" i="0" u="none" strike="noStrike" cap="none">
                <a:solidFill>
                  <a:srgbClr val="595959"/>
                </a:solidFill>
                <a:latin typeface="Century Gothic"/>
                <a:ea typeface="Century Gothic"/>
                <a:cs typeface="Century Gothic"/>
                <a:sym typeface="Century Gothic"/>
              </a:defRPr>
            </a:lvl3pPr>
            <a:lvl4pPr marL="1828800" marR="0" lvl="3" indent="-228600" algn="l" rtl="0">
              <a:spcBef>
                <a:spcPts val="180"/>
              </a:spcBef>
              <a:spcAft>
                <a:spcPts val="0"/>
              </a:spcAft>
              <a:buClr>
                <a:srgbClr val="595959"/>
              </a:buClr>
              <a:buSzPts val="900"/>
              <a:buFont typeface="Arial"/>
              <a:buNone/>
              <a:defRPr sz="900" b="0" i="0" u="none" strike="noStrike" cap="none">
                <a:solidFill>
                  <a:srgbClr val="595959"/>
                </a:solidFill>
                <a:latin typeface="Century Gothic"/>
                <a:ea typeface="Century Gothic"/>
                <a:cs typeface="Century Gothic"/>
                <a:sym typeface="Century Gothic"/>
              </a:defRPr>
            </a:lvl4pPr>
            <a:lvl5pPr marL="2286000" marR="0" lvl="4" indent="-228600" algn="l" rtl="0">
              <a:spcBef>
                <a:spcPts val="180"/>
              </a:spcBef>
              <a:spcAft>
                <a:spcPts val="0"/>
              </a:spcAft>
              <a:buClr>
                <a:srgbClr val="595959"/>
              </a:buClr>
              <a:buSzPts val="900"/>
              <a:buFont typeface="Arial"/>
              <a:buNone/>
              <a:defRPr sz="900" b="0" i="0" u="none" strike="noStrike" cap="none">
                <a:solidFill>
                  <a:srgbClr val="595959"/>
                </a:solidFill>
                <a:latin typeface="Century Gothic"/>
                <a:ea typeface="Century Gothic"/>
                <a:cs typeface="Century Gothic"/>
                <a:sym typeface="Century Gothic"/>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51" name="Google Shape;151;p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3" name="Google Shape;153;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595959"/>
              </a:buClr>
              <a:buSzPts val="4400"/>
              <a:buFont typeface="Century Gothic"/>
              <a:buNone/>
              <a:defRPr sz="4400" b="1" i="0" u="none" strike="noStrike" cap="none">
                <a:solidFill>
                  <a:srgbClr val="595959"/>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6" name="Google Shape;156;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595959"/>
              </a:buClr>
              <a:buSzPts val="3200"/>
              <a:buFont typeface="Arial"/>
              <a:buChar char="•"/>
              <a:defRPr sz="3200" b="0" i="0" u="none" strike="noStrike" cap="none">
                <a:solidFill>
                  <a:srgbClr val="595959"/>
                </a:solidFill>
                <a:latin typeface="Century Gothic"/>
                <a:ea typeface="Century Gothic"/>
                <a:cs typeface="Century Gothic"/>
                <a:sym typeface="Century Gothic"/>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Century Gothic"/>
                <a:ea typeface="Century Gothic"/>
                <a:cs typeface="Century Gothic"/>
                <a:sym typeface="Century Gothic"/>
              </a:defRPr>
            </a:lvl2pPr>
            <a:lvl3pPr marL="1371600" marR="0" lvl="2" indent="-381000" algn="l" rtl="0">
              <a:spcBef>
                <a:spcPts val="480"/>
              </a:spcBef>
              <a:spcAft>
                <a:spcPts val="0"/>
              </a:spcAft>
              <a:buClr>
                <a:srgbClr val="595959"/>
              </a:buClr>
              <a:buSzPts val="2400"/>
              <a:buFont typeface="Arial"/>
              <a:buChar char="•"/>
              <a:defRPr sz="2400" b="0" i="0" u="none" strike="noStrike" cap="none">
                <a:solidFill>
                  <a:srgbClr val="595959"/>
                </a:solidFill>
                <a:latin typeface="Century Gothic"/>
                <a:ea typeface="Century Gothic"/>
                <a:cs typeface="Century Gothic"/>
                <a:sym typeface="Century Gothic"/>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4pPr>
            <a:lvl5pPr marL="2286000" marR="0" lvl="4"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7" name="Google Shape;157;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8" name="Google Shape;158;p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595959"/>
              </a:buClr>
              <a:buSzPts val="4400"/>
              <a:buFont typeface="Century Gothic"/>
              <a:buNone/>
              <a:defRPr sz="4400" b="1" i="0" u="none" strike="noStrike" cap="none">
                <a:solidFill>
                  <a:srgbClr val="595959"/>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2" name="Google Shape;162;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595959"/>
              </a:buClr>
              <a:buSzPts val="3200"/>
              <a:buFont typeface="Arial"/>
              <a:buChar char="•"/>
              <a:defRPr sz="3200" b="0" i="0" u="none" strike="noStrike" cap="none">
                <a:solidFill>
                  <a:srgbClr val="595959"/>
                </a:solidFill>
                <a:latin typeface="Century Gothic"/>
                <a:ea typeface="Century Gothic"/>
                <a:cs typeface="Century Gothic"/>
                <a:sym typeface="Century Gothic"/>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Century Gothic"/>
                <a:ea typeface="Century Gothic"/>
                <a:cs typeface="Century Gothic"/>
                <a:sym typeface="Century Gothic"/>
              </a:defRPr>
            </a:lvl2pPr>
            <a:lvl3pPr marL="1371600" marR="0" lvl="2" indent="-381000" algn="l" rtl="0">
              <a:spcBef>
                <a:spcPts val="480"/>
              </a:spcBef>
              <a:spcAft>
                <a:spcPts val="0"/>
              </a:spcAft>
              <a:buClr>
                <a:srgbClr val="595959"/>
              </a:buClr>
              <a:buSzPts val="2400"/>
              <a:buFont typeface="Arial"/>
              <a:buChar char="•"/>
              <a:defRPr sz="2400" b="0" i="0" u="none" strike="noStrike" cap="none">
                <a:solidFill>
                  <a:srgbClr val="595959"/>
                </a:solidFill>
                <a:latin typeface="Century Gothic"/>
                <a:ea typeface="Century Gothic"/>
                <a:cs typeface="Century Gothic"/>
                <a:sym typeface="Century Gothic"/>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4pPr>
            <a:lvl5pPr marL="2286000" marR="0" lvl="4"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3" name="Google Shape;163;p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5" name="Google Shape;165;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tripe border">
  <p:cSld name="Stripe border">
    <p:spTree>
      <p:nvGrpSpPr>
        <p:cNvPr id="1" name="Shape 166"/>
        <p:cNvGrpSpPr/>
        <p:nvPr/>
      </p:nvGrpSpPr>
      <p:grpSpPr>
        <a:xfrm>
          <a:off x="0" y="0"/>
          <a:ext cx="0" cy="0"/>
          <a:chOff x="0" y="0"/>
          <a:chExt cx="0" cy="0"/>
        </a:xfrm>
      </p:grpSpPr>
      <p:pic>
        <p:nvPicPr>
          <p:cNvPr id="167" name="Google Shape;167;p25" descr="stripped background with white box.jpg"/>
          <p:cNvPicPr preferRelativeResize="0"/>
          <p:nvPr/>
        </p:nvPicPr>
        <p:blipFill rotWithShape="1">
          <a:blip r:embed="rId2">
            <a:alphaModFix/>
          </a:blip>
          <a:srcRect/>
          <a:stretch/>
        </p:blipFill>
        <p:spPr>
          <a:xfrm>
            <a:off x="0" y="0"/>
            <a:ext cx="9143998" cy="685799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2"/>
        <p:cNvGrpSpPr/>
        <p:nvPr/>
      </p:nvGrpSpPr>
      <p:grpSpPr>
        <a:xfrm>
          <a:off x="0" y="0"/>
          <a:ext cx="0" cy="0"/>
          <a:chOff x="0" y="0"/>
          <a:chExt cx="0" cy="0"/>
        </a:xfrm>
      </p:grpSpPr>
      <p:sp>
        <p:nvSpPr>
          <p:cNvPr id="173" name="Google Shape;173;p27"/>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4" name="Google Shape;174;p27"/>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5" name="Google Shape;175;p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8" name="Google Shape;178;p2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1" name="Google Shape;181;p29"/>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2" name="Google Shape;182;p2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5" name="Google Shape;185;p30"/>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86" name="Google Shape;186;p30"/>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87" name="Google Shape;187;p3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0" name="Google Shape;190;p3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3" name="Google Shape;193;p32"/>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94" name="Google Shape;194;p3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595959"/>
              </a:buClr>
              <a:buSzPts val="4000"/>
              <a:buFont typeface="Century Gothic"/>
              <a:buNone/>
              <a:defRPr sz="4000" b="1" i="0" u="none" strike="noStrike" cap="none">
                <a:solidFill>
                  <a:srgbClr val="595959"/>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4" name="Google Shape;3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5"/>
        <p:cNvGrpSpPr/>
        <p:nvPr/>
      </p:nvGrpSpPr>
      <p:grpSpPr>
        <a:xfrm>
          <a:off x="0" y="0"/>
          <a:ext cx="0" cy="0"/>
          <a:chOff x="0" y="0"/>
          <a:chExt cx="0" cy="0"/>
        </a:xfrm>
      </p:grpSpPr>
      <p:sp>
        <p:nvSpPr>
          <p:cNvPr id="196" name="Google Shape;196;p33"/>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97" name="Google Shape;197;p3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8"/>
        <p:cNvGrpSpPr/>
        <p:nvPr/>
      </p:nvGrpSpPr>
      <p:grpSpPr>
        <a:xfrm>
          <a:off x="0" y="0"/>
          <a:ext cx="0" cy="0"/>
          <a:chOff x="0" y="0"/>
          <a:chExt cx="0" cy="0"/>
        </a:xfrm>
      </p:grpSpPr>
      <p:sp>
        <p:nvSpPr>
          <p:cNvPr id="199" name="Google Shape;199;p34"/>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4"/>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01" name="Google Shape;201;p34"/>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2" name="Google Shape;202;p34"/>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3" name="Google Shape;203;p3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4"/>
        <p:cNvGrpSpPr/>
        <p:nvPr/>
      </p:nvGrpSpPr>
      <p:grpSpPr>
        <a:xfrm>
          <a:off x="0" y="0"/>
          <a:ext cx="0" cy="0"/>
          <a:chOff x="0" y="0"/>
          <a:chExt cx="0" cy="0"/>
        </a:xfrm>
      </p:grpSpPr>
      <p:sp>
        <p:nvSpPr>
          <p:cNvPr id="205" name="Google Shape;205;p35"/>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206" name="Google Shape;206;p3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7"/>
        <p:cNvGrpSpPr/>
        <p:nvPr/>
      </p:nvGrpSpPr>
      <p:grpSpPr>
        <a:xfrm>
          <a:off x="0" y="0"/>
          <a:ext cx="0" cy="0"/>
          <a:chOff x="0" y="0"/>
          <a:chExt cx="0" cy="0"/>
        </a:xfrm>
      </p:grpSpPr>
      <p:sp>
        <p:nvSpPr>
          <p:cNvPr id="208" name="Google Shape;208;p36"/>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9" name="Google Shape;209;p36"/>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10" name="Google Shape;210;p3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1"/>
        <p:cNvGrpSpPr/>
        <p:nvPr/>
      </p:nvGrpSpPr>
      <p:grpSpPr>
        <a:xfrm>
          <a:off x="0" y="0"/>
          <a:ext cx="0" cy="0"/>
          <a:chOff x="0" y="0"/>
          <a:chExt cx="0" cy="0"/>
        </a:xfrm>
      </p:grpSpPr>
      <p:sp>
        <p:nvSpPr>
          <p:cNvPr id="212" name="Google Shape;212;p3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595959"/>
              </a:buClr>
              <a:buSzPts val="4400"/>
              <a:buFont typeface="Century Gothic"/>
              <a:buNone/>
              <a:defRPr sz="4400" b="0" i="0" u="none" strike="noStrike" cap="none">
                <a:solidFill>
                  <a:srgbClr val="595959"/>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595959"/>
              </a:buClr>
              <a:buSzPts val="2800"/>
              <a:buFont typeface="Arial"/>
              <a:buChar char="•"/>
              <a:defRPr sz="2800" b="0" i="0" u="none" strike="noStrike" cap="none">
                <a:solidFill>
                  <a:srgbClr val="595959"/>
                </a:solidFill>
                <a:latin typeface="Century Gothic"/>
                <a:ea typeface="Century Gothic"/>
                <a:cs typeface="Century Gothic"/>
                <a:sym typeface="Century Gothic"/>
              </a:defRPr>
            </a:lvl1pPr>
            <a:lvl2pPr marL="914400" marR="0" lvl="1" indent="-381000" algn="l" rtl="0">
              <a:spcBef>
                <a:spcPts val="480"/>
              </a:spcBef>
              <a:spcAft>
                <a:spcPts val="0"/>
              </a:spcAft>
              <a:buClr>
                <a:srgbClr val="595959"/>
              </a:buClr>
              <a:buSzPts val="2400"/>
              <a:buFont typeface="Arial"/>
              <a:buChar char="–"/>
              <a:defRPr sz="2400" b="0" i="0" u="none" strike="noStrike" cap="none">
                <a:solidFill>
                  <a:srgbClr val="595959"/>
                </a:solidFill>
                <a:latin typeface="Century Gothic"/>
                <a:ea typeface="Century Gothic"/>
                <a:cs typeface="Century Gothic"/>
                <a:sym typeface="Century Gothic"/>
              </a:defRPr>
            </a:lvl2pPr>
            <a:lvl3pPr marL="1371600" marR="0" lvl="2"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3pPr>
            <a:lvl4pPr marL="1828800" marR="0" lvl="3" indent="-342900" algn="l" rtl="0">
              <a:spcBef>
                <a:spcPts val="360"/>
              </a:spcBef>
              <a:spcAft>
                <a:spcPts val="0"/>
              </a:spcAft>
              <a:buClr>
                <a:srgbClr val="595959"/>
              </a:buClr>
              <a:buSzPts val="1800"/>
              <a:buFont typeface="Arial"/>
              <a:buChar char="–"/>
              <a:defRPr sz="1800" b="0" i="0" u="none" strike="noStrike" cap="none">
                <a:solidFill>
                  <a:srgbClr val="595959"/>
                </a:solidFill>
                <a:latin typeface="Century Gothic"/>
                <a:ea typeface="Century Gothic"/>
                <a:cs typeface="Century Gothic"/>
                <a:sym typeface="Century Gothic"/>
              </a:defRPr>
            </a:lvl4pPr>
            <a:lvl5pPr marL="2286000" marR="0" lvl="4" indent="-342900" algn="l" rtl="0">
              <a:spcBef>
                <a:spcPts val="360"/>
              </a:spcBef>
              <a:spcAft>
                <a:spcPts val="0"/>
              </a:spcAft>
              <a:buClr>
                <a:srgbClr val="595959"/>
              </a:buClr>
              <a:buSzPts val="1800"/>
              <a:buFont typeface="Arial"/>
              <a:buChar char="»"/>
              <a:defRPr sz="1800" b="0" i="0" u="none" strike="noStrike" cap="none">
                <a:solidFill>
                  <a:srgbClr val="595959"/>
                </a:solidFill>
                <a:latin typeface="Century Gothic"/>
                <a:ea typeface="Century Gothic"/>
                <a:cs typeface="Century Gothic"/>
                <a:sym typeface="Century Gothic"/>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595959"/>
              </a:buClr>
              <a:buSzPts val="2800"/>
              <a:buFont typeface="Arial"/>
              <a:buChar char="•"/>
              <a:defRPr sz="2800" b="0" i="0" u="none" strike="noStrike" cap="none">
                <a:solidFill>
                  <a:srgbClr val="595959"/>
                </a:solidFill>
                <a:latin typeface="Century Gothic"/>
                <a:ea typeface="Century Gothic"/>
                <a:cs typeface="Century Gothic"/>
                <a:sym typeface="Century Gothic"/>
              </a:defRPr>
            </a:lvl1pPr>
            <a:lvl2pPr marL="914400" marR="0" lvl="1" indent="-381000" algn="l" rtl="0">
              <a:spcBef>
                <a:spcPts val="480"/>
              </a:spcBef>
              <a:spcAft>
                <a:spcPts val="0"/>
              </a:spcAft>
              <a:buClr>
                <a:srgbClr val="595959"/>
              </a:buClr>
              <a:buSzPts val="2400"/>
              <a:buFont typeface="Arial"/>
              <a:buChar char="–"/>
              <a:defRPr sz="2400" b="0" i="0" u="none" strike="noStrike" cap="none">
                <a:solidFill>
                  <a:srgbClr val="595959"/>
                </a:solidFill>
                <a:latin typeface="Century Gothic"/>
                <a:ea typeface="Century Gothic"/>
                <a:cs typeface="Century Gothic"/>
                <a:sym typeface="Century Gothic"/>
              </a:defRPr>
            </a:lvl2pPr>
            <a:lvl3pPr marL="1371600" marR="0" lvl="2"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3pPr>
            <a:lvl4pPr marL="1828800" marR="0" lvl="3" indent="-342900" algn="l" rtl="0">
              <a:spcBef>
                <a:spcPts val="360"/>
              </a:spcBef>
              <a:spcAft>
                <a:spcPts val="0"/>
              </a:spcAft>
              <a:buClr>
                <a:srgbClr val="595959"/>
              </a:buClr>
              <a:buSzPts val="1800"/>
              <a:buFont typeface="Arial"/>
              <a:buChar char="–"/>
              <a:defRPr sz="1800" b="0" i="0" u="none" strike="noStrike" cap="none">
                <a:solidFill>
                  <a:srgbClr val="595959"/>
                </a:solidFill>
                <a:latin typeface="Century Gothic"/>
                <a:ea typeface="Century Gothic"/>
                <a:cs typeface="Century Gothic"/>
                <a:sym typeface="Century Gothic"/>
              </a:defRPr>
            </a:lvl4pPr>
            <a:lvl5pPr marL="2286000" marR="0" lvl="4" indent="-342900" algn="l" rtl="0">
              <a:spcBef>
                <a:spcPts val="360"/>
              </a:spcBef>
              <a:spcAft>
                <a:spcPts val="0"/>
              </a:spcAft>
              <a:buClr>
                <a:srgbClr val="595959"/>
              </a:buClr>
              <a:buSzPts val="1800"/>
              <a:buFont typeface="Arial"/>
              <a:buChar char="»"/>
              <a:defRPr sz="1800" b="0" i="0" u="none" strike="noStrike" cap="none">
                <a:solidFill>
                  <a:srgbClr val="595959"/>
                </a:solidFill>
                <a:latin typeface="Century Gothic"/>
                <a:ea typeface="Century Gothic"/>
                <a:cs typeface="Century Gothic"/>
                <a:sym typeface="Century Gothic"/>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595959"/>
              </a:buClr>
              <a:buSzPts val="4400"/>
              <a:buFont typeface="Century Gothic"/>
              <a:buNone/>
              <a:defRPr sz="4400" b="0" i="0" u="none" strike="noStrike" cap="none">
                <a:solidFill>
                  <a:srgbClr val="595959"/>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rgbClr val="595959"/>
              </a:buClr>
              <a:buSzPts val="2400"/>
              <a:buFont typeface="Arial"/>
              <a:buNone/>
              <a:defRPr sz="2400" b="1" i="0" u="none" strike="noStrike" cap="none">
                <a:solidFill>
                  <a:srgbClr val="595959"/>
                </a:solidFill>
                <a:latin typeface="Century Gothic"/>
                <a:ea typeface="Century Gothic"/>
                <a:cs typeface="Century Gothic"/>
                <a:sym typeface="Century Gothic"/>
              </a:defRPr>
            </a:lvl1pPr>
            <a:lvl2pPr marL="914400" marR="0" lvl="1" indent="-228600" algn="l" rtl="0">
              <a:spcBef>
                <a:spcPts val="400"/>
              </a:spcBef>
              <a:spcAft>
                <a:spcPts val="0"/>
              </a:spcAft>
              <a:buClr>
                <a:srgbClr val="595959"/>
              </a:buClr>
              <a:buSzPts val="2000"/>
              <a:buFont typeface="Arial"/>
              <a:buNone/>
              <a:defRPr sz="2000" b="1" i="0" u="none" strike="noStrike" cap="none">
                <a:solidFill>
                  <a:srgbClr val="595959"/>
                </a:solidFill>
                <a:latin typeface="Century Gothic"/>
                <a:ea typeface="Century Gothic"/>
                <a:cs typeface="Century Gothic"/>
                <a:sym typeface="Century Gothic"/>
              </a:defRPr>
            </a:lvl2pPr>
            <a:lvl3pPr marL="1371600" marR="0" lvl="2" indent="-228600" algn="l" rtl="0">
              <a:spcBef>
                <a:spcPts val="360"/>
              </a:spcBef>
              <a:spcAft>
                <a:spcPts val="0"/>
              </a:spcAft>
              <a:buClr>
                <a:srgbClr val="595959"/>
              </a:buClr>
              <a:buSzPts val="1800"/>
              <a:buFont typeface="Arial"/>
              <a:buNone/>
              <a:defRPr sz="1800" b="1" i="0" u="none" strike="noStrike" cap="none">
                <a:solidFill>
                  <a:srgbClr val="595959"/>
                </a:solidFill>
                <a:latin typeface="Century Gothic"/>
                <a:ea typeface="Century Gothic"/>
                <a:cs typeface="Century Gothic"/>
                <a:sym typeface="Century Gothic"/>
              </a:defRPr>
            </a:lvl3pPr>
            <a:lvl4pPr marL="1828800" marR="0" lvl="3" indent="-228600" algn="l" rtl="0">
              <a:spcBef>
                <a:spcPts val="320"/>
              </a:spcBef>
              <a:spcAft>
                <a:spcPts val="0"/>
              </a:spcAft>
              <a:buClr>
                <a:srgbClr val="595959"/>
              </a:buClr>
              <a:buSzPts val="1600"/>
              <a:buFont typeface="Arial"/>
              <a:buNone/>
              <a:defRPr sz="1600" b="1" i="0" u="none" strike="noStrike" cap="none">
                <a:solidFill>
                  <a:srgbClr val="595959"/>
                </a:solidFill>
                <a:latin typeface="Century Gothic"/>
                <a:ea typeface="Century Gothic"/>
                <a:cs typeface="Century Gothic"/>
                <a:sym typeface="Century Gothic"/>
              </a:defRPr>
            </a:lvl4pPr>
            <a:lvl5pPr marL="2286000" marR="0" lvl="4" indent="-228600" algn="l" rtl="0">
              <a:spcBef>
                <a:spcPts val="320"/>
              </a:spcBef>
              <a:spcAft>
                <a:spcPts val="0"/>
              </a:spcAft>
              <a:buClr>
                <a:srgbClr val="595959"/>
              </a:buClr>
              <a:buSzPts val="1600"/>
              <a:buFont typeface="Arial"/>
              <a:buNone/>
              <a:defRPr sz="1600" b="1" i="0" u="none" strike="noStrike" cap="none">
                <a:solidFill>
                  <a:srgbClr val="595959"/>
                </a:solidFill>
                <a:latin typeface="Century Gothic"/>
                <a:ea typeface="Century Gothic"/>
                <a:cs typeface="Century Gothic"/>
                <a:sym typeface="Century Gothic"/>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595959"/>
              </a:buClr>
              <a:buSzPts val="2400"/>
              <a:buFont typeface="Arial"/>
              <a:buChar char="•"/>
              <a:defRPr sz="2400" b="0" i="0" u="none" strike="noStrike" cap="none">
                <a:solidFill>
                  <a:srgbClr val="595959"/>
                </a:solidFill>
                <a:latin typeface="Century Gothic"/>
                <a:ea typeface="Century Gothic"/>
                <a:cs typeface="Century Gothic"/>
                <a:sym typeface="Century Gothic"/>
              </a:defRPr>
            </a:lvl1pPr>
            <a:lvl2pPr marL="914400" marR="0" lvl="1"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2pPr>
            <a:lvl3pPr marL="1371600" marR="0" lvl="2" indent="-342900" algn="l" rtl="0">
              <a:spcBef>
                <a:spcPts val="360"/>
              </a:spcBef>
              <a:spcAft>
                <a:spcPts val="0"/>
              </a:spcAft>
              <a:buClr>
                <a:srgbClr val="595959"/>
              </a:buClr>
              <a:buSzPts val="1800"/>
              <a:buFont typeface="Arial"/>
              <a:buChar char="•"/>
              <a:defRPr sz="1800" b="0" i="0" u="none" strike="noStrike" cap="none">
                <a:solidFill>
                  <a:srgbClr val="595959"/>
                </a:solidFill>
                <a:latin typeface="Century Gothic"/>
                <a:ea typeface="Century Gothic"/>
                <a:cs typeface="Century Gothic"/>
                <a:sym typeface="Century Gothic"/>
              </a:defRPr>
            </a:lvl3pPr>
            <a:lvl4pPr marL="1828800" marR="0" lvl="3" indent="-330200" algn="l" rtl="0">
              <a:spcBef>
                <a:spcPts val="320"/>
              </a:spcBef>
              <a:spcAft>
                <a:spcPts val="0"/>
              </a:spcAft>
              <a:buClr>
                <a:srgbClr val="595959"/>
              </a:buClr>
              <a:buSzPts val="1600"/>
              <a:buFont typeface="Arial"/>
              <a:buChar char="–"/>
              <a:defRPr sz="1600" b="0" i="0" u="none" strike="noStrike" cap="none">
                <a:solidFill>
                  <a:srgbClr val="595959"/>
                </a:solidFill>
                <a:latin typeface="Century Gothic"/>
                <a:ea typeface="Century Gothic"/>
                <a:cs typeface="Century Gothic"/>
                <a:sym typeface="Century Gothic"/>
              </a:defRPr>
            </a:lvl4pPr>
            <a:lvl5pPr marL="2286000" marR="0" lvl="4" indent="-330200" algn="l" rtl="0">
              <a:spcBef>
                <a:spcPts val="320"/>
              </a:spcBef>
              <a:spcAft>
                <a:spcPts val="0"/>
              </a:spcAft>
              <a:buClr>
                <a:srgbClr val="595959"/>
              </a:buClr>
              <a:buSzPts val="1600"/>
              <a:buFont typeface="Arial"/>
              <a:buChar char="»"/>
              <a:defRPr sz="1600" b="0" i="0" u="none" strike="noStrike" cap="none">
                <a:solidFill>
                  <a:srgbClr val="595959"/>
                </a:solidFill>
                <a:latin typeface="Century Gothic"/>
                <a:ea typeface="Century Gothic"/>
                <a:cs typeface="Century Gothic"/>
                <a:sym typeface="Century Gothic"/>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rgbClr val="595959"/>
              </a:buClr>
              <a:buSzPts val="2400"/>
              <a:buFont typeface="Arial"/>
              <a:buNone/>
              <a:defRPr sz="2400" b="1" i="0" u="none" strike="noStrike" cap="none">
                <a:solidFill>
                  <a:srgbClr val="595959"/>
                </a:solidFill>
                <a:latin typeface="Century Gothic"/>
                <a:ea typeface="Century Gothic"/>
                <a:cs typeface="Century Gothic"/>
                <a:sym typeface="Century Gothic"/>
              </a:defRPr>
            </a:lvl1pPr>
            <a:lvl2pPr marL="914400" marR="0" lvl="1" indent="-228600" algn="l" rtl="0">
              <a:spcBef>
                <a:spcPts val="400"/>
              </a:spcBef>
              <a:spcAft>
                <a:spcPts val="0"/>
              </a:spcAft>
              <a:buClr>
                <a:srgbClr val="595959"/>
              </a:buClr>
              <a:buSzPts val="2000"/>
              <a:buFont typeface="Arial"/>
              <a:buNone/>
              <a:defRPr sz="2000" b="1" i="0" u="none" strike="noStrike" cap="none">
                <a:solidFill>
                  <a:srgbClr val="595959"/>
                </a:solidFill>
                <a:latin typeface="Century Gothic"/>
                <a:ea typeface="Century Gothic"/>
                <a:cs typeface="Century Gothic"/>
                <a:sym typeface="Century Gothic"/>
              </a:defRPr>
            </a:lvl2pPr>
            <a:lvl3pPr marL="1371600" marR="0" lvl="2" indent="-228600" algn="l" rtl="0">
              <a:spcBef>
                <a:spcPts val="360"/>
              </a:spcBef>
              <a:spcAft>
                <a:spcPts val="0"/>
              </a:spcAft>
              <a:buClr>
                <a:srgbClr val="595959"/>
              </a:buClr>
              <a:buSzPts val="1800"/>
              <a:buFont typeface="Arial"/>
              <a:buNone/>
              <a:defRPr sz="1800" b="1" i="0" u="none" strike="noStrike" cap="none">
                <a:solidFill>
                  <a:srgbClr val="595959"/>
                </a:solidFill>
                <a:latin typeface="Century Gothic"/>
                <a:ea typeface="Century Gothic"/>
                <a:cs typeface="Century Gothic"/>
                <a:sym typeface="Century Gothic"/>
              </a:defRPr>
            </a:lvl3pPr>
            <a:lvl4pPr marL="1828800" marR="0" lvl="3" indent="-228600" algn="l" rtl="0">
              <a:spcBef>
                <a:spcPts val="320"/>
              </a:spcBef>
              <a:spcAft>
                <a:spcPts val="0"/>
              </a:spcAft>
              <a:buClr>
                <a:srgbClr val="595959"/>
              </a:buClr>
              <a:buSzPts val="1600"/>
              <a:buFont typeface="Arial"/>
              <a:buNone/>
              <a:defRPr sz="1600" b="1" i="0" u="none" strike="noStrike" cap="none">
                <a:solidFill>
                  <a:srgbClr val="595959"/>
                </a:solidFill>
                <a:latin typeface="Century Gothic"/>
                <a:ea typeface="Century Gothic"/>
                <a:cs typeface="Century Gothic"/>
                <a:sym typeface="Century Gothic"/>
              </a:defRPr>
            </a:lvl4pPr>
            <a:lvl5pPr marL="2286000" marR="0" lvl="4" indent="-228600" algn="l" rtl="0">
              <a:spcBef>
                <a:spcPts val="320"/>
              </a:spcBef>
              <a:spcAft>
                <a:spcPts val="0"/>
              </a:spcAft>
              <a:buClr>
                <a:srgbClr val="595959"/>
              </a:buClr>
              <a:buSzPts val="1600"/>
              <a:buFont typeface="Arial"/>
              <a:buNone/>
              <a:defRPr sz="1600" b="1" i="0" u="none" strike="noStrike" cap="none">
                <a:solidFill>
                  <a:srgbClr val="595959"/>
                </a:solidFill>
                <a:latin typeface="Century Gothic"/>
                <a:ea typeface="Century Gothic"/>
                <a:cs typeface="Century Gothic"/>
                <a:sym typeface="Century Gothic"/>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Google Shape;49;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595959"/>
              </a:buClr>
              <a:buSzPts val="2400"/>
              <a:buFont typeface="Arial"/>
              <a:buChar char="•"/>
              <a:defRPr sz="2400" b="0" i="0" u="none" strike="noStrike" cap="none">
                <a:solidFill>
                  <a:srgbClr val="595959"/>
                </a:solidFill>
                <a:latin typeface="Century Gothic"/>
                <a:ea typeface="Century Gothic"/>
                <a:cs typeface="Century Gothic"/>
                <a:sym typeface="Century Gothic"/>
              </a:defRPr>
            </a:lvl1pPr>
            <a:lvl2pPr marL="914400" marR="0" lvl="1"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2pPr>
            <a:lvl3pPr marL="1371600" marR="0" lvl="2" indent="-342900" algn="l" rtl="0">
              <a:spcBef>
                <a:spcPts val="360"/>
              </a:spcBef>
              <a:spcAft>
                <a:spcPts val="0"/>
              </a:spcAft>
              <a:buClr>
                <a:srgbClr val="595959"/>
              </a:buClr>
              <a:buSzPts val="1800"/>
              <a:buFont typeface="Arial"/>
              <a:buChar char="•"/>
              <a:defRPr sz="1800" b="0" i="0" u="none" strike="noStrike" cap="none">
                <a:solidFill>
                  <a:srgbClr val="595959"/>
                </a:solidFill>
                <a:latin typeface="Century Gothic"/>
                <a:ea typeface="Century Gothic"/>
                <a:cs typeface="Century Gothic"/>
                <a:sym typeface="Century Gothic"/>
              </a:defRPr>
            </a:lvl3pPr>
            <a:lvl4pPr marL="1828800" marR="0" lvl="3" indent="-330200" algn="l" rtl="0">
              <a:spcBef>
                <a:spcPts val="320"/>
              </a:spcBef>
              <a:spcAft>
                <a:spcPts val="0"/>
              </a:spcAft>
              <a:buClr>
                <a:srgbClr val="595959"/>
              </a:buClr>
              <a:buSzPts val="1600"/>
              <a:buFont typeface="Arial"/>
              <a:buChar char="–"/>
              <a:defRPr sz="1600" b="0" i="0" u="none" strike="noStrike" cap="none">
                <a:solidFill>
                  <a:srgbClr val="595959"/>
                </a:solidFill>
                <a:latin typeface="Century Gothic"/>
                <a:ea typeface="Century Gothic"/>
                <a:cs typeface="Century Gothic"/>
                <a:sym typeface="Century Gothic"/>
              </a:defRPr>
            </a:lvl4pPr>
            <a:lvl5pPr marL="2286000" marR="0" lvl="4" indent="-330200" algn="l" rtl="0">
              <a:spcBef>
                <a:spcPts val="320"/>
              </a:spcBef>
              <a:spcAft>
                <a:spcPts val="0"/>
              </a:spcAft>
              <a:buClr>
                <a:srgbClr val="595959"/>
              </a:buClr>
              <a:buSzPts val="1600"/>
              <a:buFont typeface="Arial"/>
              <a:buChar char="»"/>
              <a:defRPr sz="1600" b="0" i="0" u="none" strike="noStrike" cap="none">
                <a:solidFill>
                  <a:srgbClr val="595959"/>
                </a:solidFill>
                <a:latin typeface="Century Gothic"/>
                <a:ea typeface="Century Gothic"/>
                <a:cs typeface="Century Gothic"/>
                <a:sym typeface="Century Gothic"/>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Google Shape;5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595959"/>
              </a:buClr>
              <a:buSzPts val="4400"/>
              <a:buFont typeface="Century Gothic"/>
              <a:buNone/>
              <a:defRPr sz="4400" b="0" i="0" u="none" strike="noStrike" cap="none">
                <a:solidFill>
                  <a:srgbClr val="595959"/>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595959"/>
              </a:buClr>
              <a:buSzPts val="2000"/>
              <a:buFont typeface="Century Gothic"/>
              <a:buNone/>
              <a:defRPr sz="2000" b="1" i="0" u="none" strike="noStrike" cap="none">
                <a:solidFill>
                  <a:srgbClr val="595959"/>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595959"/>
              </a:buClr>
              <a:buSzPts val="3200"/>
              <a:buFont typeface="Arial"/>
              <a:buChar char="•"/>
              <a:defRPr sz="3200" b="0" i="0" u="none" strike="noStrike" cap="none">
                <a:solidFill>
                  <a:srgbClr val="595959"/>
                </a:solidFill>
                <a:latin typeface="Century Gothic"/>
                <a:ea typeface="Century Gothic"/>
                <a:cs typeface="Century Gothic"/>
                <a:sym typeface="Century Gothic"/>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Century Gothic"/>
                <a:ea typeface="Century Gothic"/>
                <a:cs typeface="Century Gothic"/>
                <a:sym typeface="Century Gothic"/>
              </a:defRPr>
            </a:lvl2pPr>
            <a:lvl3pPr marL="1371600" marR="0" lvl="2" indent="-381000" algn="l" rtl="0">
              <a:spcBef>
                <a:spcPts val="480"/>
              </a:spcBef>
              <a:spcAft>
                <a:spcPts val="0"/>
              </a:spcAft>
              <a:buClr>
                <a:srgbClr val="595959"/>
              </a:buClr>
              <a:buSzPts val="2400"/>
              <a:buFont typeface="Arial"/>
              <a:buChar char="•"/>
              <a:defRPr sz="2400" b="0" i="0" u="none" strike="noStrike" cap="none">
                <a:solidFill>
                  <a:srgbClr val="595959"/>
                </a:solidFill>
                <a:latin typeface="Century Gothic"/>
                <a:ea typeface="Century Gothic"/>
                <a:cs typeface="Century Gothic"/>
                <a:sym typeface="Century Gothic"/>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4pPr>
            <a:lvl5pPr marL="2286000" marR="0" lvl="4"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240"/>
              </a:spcBef>
              <a:spcAft>
                <a:spcPts val="0"/>
              </a:spcAft>
              <a:buClr>
                <a:srgbClr val="595959"/>
              </a:buClr>
              <a:buSzPts val="1200"/>
              <a:buFont typeface="Arial"/>
              <a:buNone/>
              <a:defRPr sz="1200" b="0" i="0" u="none" strike="noStrike" cap="none">
                <a:solidFill>
                  <a:srgbClr val="595959"/>
                </a:solidFill>
                <a:latin typeface="Century Gothic"/>
                <a:ea typeface="Century Gothic"/>
                <a:cs typeface="Century Gothic"/>
                <a:sym typeface="Century Gothic"/>
              </a:defRPr>
            </a:lvl2pPr>
            <a:lvl3pPr marL="1371600" marR="0" lvl="2" indent="-228600" algn="l" rtl="0">
              <a:spcBef>
                <a:spcPts val="200"/>
              </a:spcBef>
              <a:spcAft>
                <a:spcPts val="0"/>
              </a:spcAft>
              <a:buClr>
                <a:srgbClr val="595959"/>
              </a:buClr>
              <a:buSzPts val="1000"/>
              <a:buFont typeface="Arial"/>
              <a:buNone/>
              <a:defRPr sz="1000" b="0" i="0" u="none" strike="noStrike" cap="none">
                <a:solidFill>
                  <a:srgbClr val="595959"/>
                </a:solidFill>
                <a:latin typeface="Century Gothic"/>
                <a:ea typeface="Century Gothic"/>
                <a:cs typeface="Century Gothic"/>
                <a:sym typeface="Century Gothic"/>
              </a:defRPr>
            </a:lvl3pPr>
            <a:lvl4pPr marL="1828800" marR="0" lvl="3" indent="-228600" algn="l" rtl="0">
              <a:spcBef>
                <a:spcPts val="180"/>
              </a:spcBef>
              <a:spcAft>
                <a:spcPts val="0"/>
              </a:spcAft>
              <a:buClr>
                <a:srgbClr val="595959"/>
              </a:buClr>
              <a:buSzPts val="900"/>
              <a:buFont typeface="Arial"/>
              <a:buNone/>
              <a:defRPr sz="900" b="0" i="0" u="none" strike="noStrike" cap="none">
                <a:solidFill>
                  <a:srgbClr val="595959"/>
                </a:solidFill>
                <a:latin typeface="Century Gothic"/>
                <a:ea typeface="Century Gothic"/>
                <a:cs typeface="Century Gothic"/>
                <a:sym typeface="Century Gothic"/>
              </a:defRPr>
            </a:lvl4pPr>
            <a:lvl5pPr marL="2286000" marR="0" lvl="4" indent="-228600" algn="l" rtl="0">
              <a:spcBef>
                <a:spcPts val="180"/>
              </a:spcBef>
              <a:spcAft>
                <a:spcPts val="0"/>
              </a:spcAft>
              <a:buClr>
                <a:srgbClr val="595959"/>
              </a:buClr>
              <a:buSzPts val="900"/>
              <a:buFont typeface="Arial"/>
              <a:buNone/>
              <a:defRPr sz="900" b="0" i="0" u="none" strike="noStrike" cap="none">
                <a:solidFill>
                  <a:srgbClr val="595959"/>
                </a:solidFill>
                <a:latin typeface="Century Gothic"/>
                <a:ea typeface="Century Gothic"/>
                <a:cs typeface="Century Gothic"/>
                <a:sym typeface="Century Gothic"/>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Google Shape;66;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595959"/>
              </a:buClr>
              <a:buSzPts val="2000"/>
              <a:buFont typeface="Century Gothic"/>
              <a:buNone/>
              <a:defRPr sz="2000" b="1" i="0" u="none" strike="noStrike" cap="none">
                <a:solidFill>
                  <a:srgbClr val="595959"/>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595959"/>
              </a:buClr>
              <a:buSzPts val="3200"/>
              <a:buFont typeface="Arial"/>
              <a:buNone/>
              <a:defRPr sz="3200" b="0" i="0" u="none" strike="noStrike" cap="none">
                <a:solidFill>
                  <a:srgbClr val="595959"/>
                </a:solidFill>
                <a:latin typeface="Century Gothic"/>
                <a:ea typeface="Century Gothic"/>
                <a:cs typeface="Century Gothic"/>
                <a:sym typeface="Century Gothic"/>
              </a:defRPr>
            </a:lvl1pPr>
            <a:lvl2pPr marR="0" lvl="1" algn="l" rtl="0">
              <a:spcBef>
                <a:spcPts val="560"/>
              </a:spcBef>
              <a:spcAft>
                <a:spcPts val="0"/>
              </a:spcAft>
              <a:buClr>
                <a:srgbClr val="595959"/>
              </a:buClr>
              <a:buSzPts val="2800"/>
              <a:buFont typeface="Arial"/>
              <a:buNone/>
              <a:defRPr sz="2800" b="0" i="0" u="none" strike="noStrike" cap="none">
                <a:solidFill>
                  <a:srgbClr val="595959"/>
                </a:solidFill>
                <a:latin typeface="Century Gothic"/>
                <a:ea typeface="Century Gothic"/>
                <a:cs typeface="Century Gothic"/>
                <a:sym typeface="Century Gothic"/>
              </a:defRPr>
            </a:lvl2pPr>
            <a:lvl3pPr marR="0" lvl="2" algn="l" rtl="0">
              <a:spcBef>
                <a:spcPts val="480"/>
              </a:spcBef>
              <a:spcAft>
                <a:spcPts val="0"/>
              </a:spcAft>
              <a:buClr>
                <a:srgbClr val="595959"/>
              </a:buClr>
              <a:buSzPts val="2400"/>
              <a:buFont typeface="Arial"/>
              <a:buNone/>
              <a:defRPr sz="2400" b="0" i="0" u="none" strike="noStrike" cap="none">
                <a:solidFill>
                  <a:srgbClr val="595959"/>
                </a:solidFill>
                <a:latin typeface="Century Gothic"/>
                <a:ea typeface="Century Gothic"/>
                <a:cs typeface="Century Gothic"/>
                <a:sym typeface="Century Gothic"/>
              </a:defRPr>
            </a:lvl3pPr>
            <a:lvl4pPr marR="0" lvl="3" algn="l" rtl="0">
              <a:spcBef>
                <a:spcPts val="400"/>
              </a:spcBef>
              <a:spcAft>
                <a:spcPts val="0"/>
              </a:spcAft>
              <a:buClr>
                <a:srgbClr val="595959"/>
              </a:buClr>
              <a:buSzPts val="2000"/>
              <a:buFont typeface="Arial"/>
              <a:buNone/>
              <a:defRPr sz="2000" b="0" i="0" u="none" strike="noStrike" cap="none">
                <a:solidFill>
                  <a:srgbClr val="595959"/>
                </a:solidFill>
                <a:latin typeface="Century Gothic"/>
                <a:ea typeface="Century Gothic"/>
                <a:cs typeface="Century Gothic"/>
                <a:sym typeface="Century Gothic"/>
              </a:defRPr>
            </a:lvl4pPr>
            <a:lvl5pPr marR="0" lvl="4" algn="l" rtl="0">
              <a:spcBef>
                <a:spcPts val="400"/>
              </a:spcBef>
              <a:spcAft>
                <a:spcPts val="0"/>
              </a:spcAft>
              <a:buClr>
                <a:srgbClr val="595959"/>
              </a:buClr>
              <a:buSzPts val="2000"/>
              <a:buFont typeface="Arial"/>
              <a:buNone/>
              <a:defRPr sz="2000" b="0" i="0" u="none" strike="noStrike" cap="none">
                <a:solidFill>
                  <a:srgbClr val="595959"/>
                </a:solidFill>
                <a:latin typeface="Century Gothic"/>
                <a:ea typeface="Century Gothic"/>
                <a:cs typeface="Century Gothic"/>
                <a:sym typeface="Century Gothic"/>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240"/>
              </a:spcBef>
              <a:spcAft>
                <a:spcPts val="0"/>
              </a:spcAft>
              <a:buClr>
                <a:srgbClr val="595959"/>
              </a:buClr>
              <a:buSzPts val="1200"/>
              <a:buFont typeface="Arial"/>
              <a:buNone/>
              <a:defRPr sz="1200" b="0" i="0" u="none" strike="noStrike" cap="none">
                <a:solidFill>
                  <a:srgbClr val="595959"/>
                </a:solidFill>
                <a:latin typeface="Century Gothic"/>
                <a:ea typeface="Century Gothic"/>
                <a:cs typeface="Century Gothic"/>
                <a:sym typeface="Century Gothic"/>
              </a:defRPr>
            </a:lvl2pPr>
            <a:lvl3pPr marL="1371600" marR="0" lvl="2" indent="-228600" algn="l" rtl="0">
              <a:spcBef>
                <a:spcPts val="200"/>
              </a:spcBef>
              <a:spcAft>
                <a:spcPts val="0"/>
              </a:spcAft>
              <a:buClr>
                <a:srgbClr val="595959"/>
              </a:buClr>
              <a:buSzPts val="1000"/>
              <a:buFont typeface="Arial"/>
              <a:buNone/>
              <a:defRPr sz="1000" b="0" i="0" u="none" strike="noStrike" cap="none">
                <a:solidFill>
                  <a:srgbClr val="595959"/>
                </a:solidFill>
                <a:latin typeface="Century Gothic"/>
                <a:ea typeface="Century Gothic"/>
                <a:cs typeface="Century Gothic"/>
                <a:sym typeface="Century Gothic"/>
              </a:defRPr>
            </a:lvl3pPr>
            <a:lvl4pPr marL="1828800" marR="0" lvl="3" indent="-228600" algn="l" rtl="0">
              <a:spcBef>
                <a:spcPts val="180"/>
              </a:spcBef>
              <a:spcAft>
                <a:spcPts val="0"/>
              </a:spcAft>
              <a:buClr>
                <a:srgbClr val="595959"/>
              </a:buClr>
              <a:buSzPts val="900"/>
              <a:buFont typeface="Arial"/>
              <a:buNone/>
              <a:defRPr sz="900" b="0" i="0" u="none" strike="noStrike" cap="none">
                <a:solidFill>
                  <a:srgbClr val="595959"/>
                </a:solidFill>
                <a:latin typeface="Century Gothic"/>
                <a:ea typeface="Century Gothic"/>
                <a:cs typeface="Century Gothic"/>
                <a:sym typeface="Century Gothic"/>
              </a:defRPr>
            </a:lvl4pPr>
            <a:lvl5pPr marL="2286000" marR="0" lvl="4" indent="-228600" algn="l" rtl="0">
              <a:spcBef>
                <a:spcPts val="180"/>
              </a:spcBef>
              <a:spcAft>
                <a:spcPts val="0"/>
              </a:spcAft>
              <a:buClr>
                <a:srgbClr val="595959"/>
              </a:buClr>
              <a:buSzPts val="900"/>
              <a:buFont typeface="Arial"/>
              <a:buNone/>
              <a:defRPr sz="900" b="0" i="0" u="none" strike="noStrike" cap="none">
                <a:solidFill>
                  <a:srgbClr val="595959"/>
                </a:solidFill>
                <a:latin typeface="Century Gothic"/>
                <a:ea typeface="Century Gothic"/>
                <a:cs typeface="Century Gothic"/>
                <a:sym typeface="Century Gothic"/>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0"/>
            <a:ext cx="9144000" cy="6858000"/>
            <a:chOff x="0" y="0"/>
            <a:chExt cx="9144000" cy="6858000"/>
          </a:xfrm>
        </p:grpSpPr>
        <p:pic>
          <p:nvPicPr>
            <p:cNvPr id="11" name="Google Shape;11;p1" descr="stripped background.jpg"/>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12" name="Google Shape;12;p1"/>
            <p:cNvSpPr/>
            <p:nvPr/>
          </p:nvSpPr>
          <p:spPr>
            <a:xfrm>
              <a:off x="0" y="289719"/>
              <a:ext cx="9144000" cy="6278562"/>
            </a:xfrm>
            <a:prstGeom prst="rect">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 name="Google Shape;13;p1" descr="white background with logo on bottom.jpg"/>
          <p:cNvPicPr preferRelativeResize="0"/>
          <p:nvPr/>
        </p:nvPicPr>
        <p:blipFill rotWithShape="1">
          <a:blip r:embed="rId14">
            <a:alphaModFix/>
          </a:blip>
          <a:srcRect/>
          <a:stretch/>
        </p:blipFill>
        <p:spPr>
          <a:xfrm>
            <a:off x="1" y="5124782"/>
            <a:ext cx="9143999" cy="1733218"/>
          </a:xfrm>
          <a:prstGeom prst="rect">
            <a:avLst/>
          </a:prstGeom>
          <a:noFill/>
          <a:ln>
            <a:noFill/>
          </a:ln>
        </p:spPr>
      </p:pic>
      <p:sp>
        <p:nvSpPr>
          <p:cNvPr id="14" name="Google Shape;14;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595959"/>
              </a:buClr>
              <a:buSzPts val="4400"/>
              <a:buFont typeface="Century Gothic"/>
              <a:buNone/>
              <a:defRPr sz="4400" b="0" i="0" u="none" strike="noStrike" cap="none">
                <a:solidFill>
                  <a:srgbClr val="595959"/>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595959"/>
              </a:buClr>
              <a:buSzPts val="3200"/>
              <a:buFont typeface="Arial"/>
              <a:buChar char="•"/>
              <a:defRPr sz="3200" b="0" i="0" u="none" strike="noStrike" cap="none">
                <a:solidFill>
                  <a:srgbClr val="595959"/>
                </a:solidFill>
                <a:latin typeface="Century Gothic"/>
                <a:ea typeface="Century Gothic"/>
                <a:cs typeface="Century Gothic"/>
                <a:sym typeface="Century Gothic"/>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Century Gothic"/>
                <a:ea typeface="Century Gothic"/>
                <a:cs typeface="Century Gothic"/>
                <a:sym typeface="Century Gothic"/>
              </a:defRPr>
            </a:lvl2pPr>
            <a:lvl3pPr marL="1371600" marR="0" lvl="2" indent="-381000" algn="l" rtl="0">
              <a:spcBef>
                <a:spcPts val="480"/>
              </a:spcBef>
              <a:spcAft>
                <a:spcPts val="0"/>
              </a:spcAft>
              <a:buClr>
                <a:srgbClr val="595959"/>
              </a:buClr>
              <a:buSzPts val="2400"/>
              <a:buFont typeface="Arial"/>
              <a:buChar char="•"/>
              <a:defRPr sz="2400" b="0" i="0" u="none" strike="noStrike" cap="none">
                <a:solidFill>
                  <a:srgbClr val="595959"/>
                </a:solidFill>
                <a:latin typeface="Century Gothic"/>
                <a:ea typeface="Century Gothic"/>
                <a:cs typeface="Century Gothic"/>
                <a:sym typeface="Century Gothic"/>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4pPr>
            <a:lvl5pPr marL="2286000" marR="0" lvl="4"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grpSp>
        <p:nvGrpSpPr>
          <p:cNvPr id="89" name="Google Shape;89;p13"/>
          <p:cNvGrpSpPr/>
          <p:nvPr/>
        </p:nvGrpSpPr>
        <p:grpSpPr>
          <a:xfrm>
            <a:off x="0" y="0"/>
            <a:ext cx="9144000" cy="6857999"/>
            <a:chOff x="0" y="0"/>
            <a:chExt cx="9144000" cy="6857999"/>
          </a:xfrm>
        </p:grpSpPr>
        <p:pic>
          <p:nvPicPr>
            <p:cNvPr id="90" name="Google Shape;90;p13" descr="stripped background.jpg"/>
            <p:cNvPicPr preferRelativeResize="0"/>
            <p:nvPr/>
          </p:nvPicPr>
          <p:blipFill rotWithShape="1">
            <a:blip r:embed="rId14">
              <a:alphaModFix/>
            </a:blip>
            <a:srcRect/>
            <a:stretch/>
          </p:blipFill>
          <p:spPr>
            <a:xfrm>
              <a:off x="0" y="0"/>
              <a:ext cx="9143998" cy="6857999"/>
            </a:xfrm>
            <a:prstGeom prst="rect">
              <a:avLst/>
            </a:prstGeom>
            <a:noFill/>
            <a:ln>
              <a:noFill/>
            </a:ln>
          </p:spPr>
        </p:pic>
        <p:sp>
          <p:nvSpPr>
            <p:cNvPr id="91" name="Google Shape;91;p13"/>
            <p:cNvSpPr/>
            <p:nvPr/>
          </p:nvSpPr>
          <p:spPr>
            <a:xfrm>
              <a:off x="0" y="289719"/>
              <a:ext cx="9144000" cy="6278700"/>
            </a:xfrm>
            <a:prstGeom prst="rect">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92" name="Google Shape;92;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595959"/>
              </a:buClr>
              <a:buSzPts val="4400"/>
              <a:buFont typeface="Century Gothic"/>
              <a:buNone/>
              <a:defRPr sz="4400" b="1" i="0" u="none" strike="noStrike" cap="none">
                <a:solidFill>
                  <a:srgbClr val="595959"/>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3" name="Google Shape;93;p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595959"/>
              </a:buClr>
              <a:buSzPts val="3200"/>
              <a:buFont typeface="Arial"/>
              <a:buChar char="•"/>
              <a:defRPr sz="3200" b="0" i="0" u="none" strike="noStrike" cap="none">
                <a:solidFill>
                  <a:srgbClr val="595959"/>
                </a:solidFill>
                <a:latin typeface="Century Gothic"/>
                <a:ea typeface="Century Gothic"/>
                <a:cs typeface="Century Gothic"/>
                <a:sym typeface="Century Gothic"/>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Century Gothic"/>
                <a:ea typeface="Century Gothic"/>
                <a:cs typeface="Century Gothic"/>
                <a:sym typeface="Century Gothic"/>
              </a:defRPr>
            </a:lvl2pPr>
            <a:lvl3pPr marL="1371600" marR="0" lvl="2" indent="-381000" algn="l" rtl="0">
              <a:spcBef>
                <a:spcPts val="480"/>
              </a:spcBef>
              <a:spcAft>
                <a:spcPts val="0"/>
              </a:spcAft>
              <a:buClr>
                <a:srgbClr val="595959"/>
              </a:buClr>
              <a:buSzPts val="2400"/>
              <a:buFont typeface="Arial"/>
              <a:buChar char="•"/>
              <a:defRPr sz="2400" b="0" i="0" u="none" strike="noStrike" cap="none">
                <a:solidFill>
                  <a:srgbClr val="595959"/>
                </a:solidFill>
                <a:latin typeface="Century Gothic"/>
                <a:ea typeface="Century Gothic"/>
                <a:cs typeface="Century Gothic"/>
                <a:sym typeface="Century Gothic"/>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4pPr>
            <a:lvl5pPr marL="2286000" marR="0" lvl="4" indent="-355600" algn="l" rtl="0">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Google Shape;94;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70" name="Google Shape;170;p2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71" name="Google Shape;171;p2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fsassessments.org/"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edudata.fldoe.org/ReportCards/Schools.html?school=0113&amp;district=47"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34.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floridastandards.org/Standards/FLStandardSearch.aspx"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
        <p:cNvGrpSpPr/>
        <p:nvPr/>
      </p:nvGrpSpPr>
      <p:grpSpPr>
        <a:xfrm>
          <a:off x="0" y="0"/>
          <a:ext cx="0" cy="0"/>
          <a:chOff x="0" y="0"/>
          <a:chExt cx="0" cy="0"/>
        </a:xfrm>
      </p:grpSpPr>
      <p:sp>
        <p:nvSpPr>
          <p:cNvPr id="217" name="Google Shape;217;p38"/>
          <p:cNvSpPr txBox="1"/>
          <p:nvPr/>
        </p:nvSpPr>
        <p:spPr>
          <a:xfrm>
            <a:off x="242025" y="621450"/>
            <a:ext cx="4197600" cy="40245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800">
                <a:latin typeface="McLaren"/>
                <a:ea typeface="McLaren"/>
                <a:cs typeface="McLaren"/>
                <a:sym typeface="McLaren"/>
              </a:rPr>
              <a:t>Title I Annual </a:t>
            </a:r>
            <a:endParaRPr sz="3800">
              <a:latin typeface="McLaren"/>
              <a:ea typeface="McLaren"/>
              <a:cs typeface="McLaren"/>
              <a:sym typeface="McLaren"/>
            </a:endParaRPr>
          </a:p>
          <a:p>
            <a:pPr marL="0" lvl="0" indent="0" algn="ctr" rtl="0">
              <a:spcBef>
                <a:spcPts val="0"/>
              </a:spcBef>
              <a:spcAft>
                <a:spcPts val="0"/>
              </a:spcAft>
              <a:buNone/>
            </a:pPr>
            <a:r>
              <a:rPr lang="en-US" sz="3800">
                <a:latin typeface="McLaren"/>
                <a:ea typeface="McLaren"/>
                <a:cs typeface="McLaren"/>
                <a:sym typeface="McLaren"/>
              </a:rPr>
              <a:t>Parent Meeting</a:t>
            </a:r>
            <a:endParaRPr sz="3800">
              <a:latin typeface="McLaren"/>
              <a:ea typeface="McLaren"/>
              <a:cs typeface="McLaren"/>
              <a:sym typeface="McLaren"/>
            </a:endParaRPr>
          </a:p>
          <a:p>
            <a:pPr marL="0" lvl="0" indent="0" algn="ctr" rtl="0">
              <a:spcBef>
                <a:spcPts val="0"/>
              </a:spcBef>
              <a:spcAft>
                <a:spcPts val="0"/>
              </a:spcAft>
              <a:buNone/>
            </a:pPr>
            <a:endParaRPr sz="2800">
              <a:latin typeface="McLaren"/>
              <a:ea typeface="McLaren"/>
              <a:cs typeface="McLaren"/>
              <a:sym typeface="McLaren"/>
            </a:endParaRPr>
          </a:p>
          <a:p>
            <a:pPr marL="0" lvl="0" indent="0" algn="l" rtl="0">
              <a:spcBef>
                <a:spcPts val="0"/>
              </a:spcBef>
              <a:spcAft>
                <a:spcPts val="0"/>
              </a:spcAft>
              <a:buNone/>
            </a:pPr>
            <a:endParaRPr sz="2200">
              <a:latin typeface="McLaren"/>
              <a:ea typeface="McLaren"/>
              <a:cs typeface="McLaren"/>
              <a:sym typeface="McLaren"/>
            </a:endParaRPr>
          </a:p>
          <a:p>
            <a:pPr marL="0" lvl="0" indent="0" algn="ctr" rtl="0">
              <a:spcBef>
                <a:spcPts val="0"/>
              </a:spcBef>
              <a:spcAft>
                <a:spcPts val="0"/>
              </a:spcAft>
              <a:buNone/>
            </a:pPr>
            <a:r>
              <a:rPr lang="en-US" sz="2200">
                <a:latin typeface="McLaren"/>
                <a:ea typeface="McLaren"/>
                <a:cs typeface="McLaren"/>
                <a:sym typeface="McLaren"/>
              </a:rPr>
              <a:t>Okeechobee Achievement Academy</a:t>
            </a:r>
            <a:endParaRPr sz="2200">
              <a:latin typeface="McLaren"/>
              <a:ea typeface="McLaren"/>
              <a:cs typeface="McLaren"/>
              <a:sym typeface="McLaren"/>
            </a:endParaRPr>
          </a:p>
          <a:p>
            <a:pPr marL="0" lvl="0" indent="0" algn="ctr" rtl="0">
              <a:spcBef>
                <a:spcPts val="0"/>
              </a:spcBef>
              <a:spcAft>
                <a:spcPts val="0"/>
              </a:spcAft>
              <a:buNone/>
            </a:pPr>
            <a:r>
              <a:rPr lang="en-US" sz="2200">
                <a:latin typeface="McLaren"/>
                <a:ea typeface="McLaren"/>
                <a:cs typeface="McLaren"/>
                <a:sym typeface="McLaren"/>
              </a:rPr>
              <a:t>Bryan Van Camp, Principal</a:t>
            </a:r>
            <a:endParaRPr sz="2200">
              <a:latin typeface="McLaren"/>
              <a:ea typeface="McLaren"/>
              <a:cs typeface="McLaren"/>
              <a:sym typeface="McLaren"/>
            </a:endParaRPr>
          </a:p>
          <a:p>
            <a:pPr marL="0" lvl="0" indent="0" algn="ctr" rtl="0">
              <a:spcBef>
                <a:spcPts val="0"/>
              </a:spcBef>
              <a:spcAft>
                <a:spcPts val="0"/>
              </a:spcAft>
              <a:buNone/>
            </a:pPr>
            <a:r>
              <a:rPr lang="en-US" sz="2000">
                <a:highlight>
                  <a:srgbClr val="FFFF00"/>
                </a:highlight>
                <a:latin typeface="McLaren"/>
                <a:ea typeface="McLaren"/>
                <a:cs typeface="McLaren"/>
                <a:sym typeface="McLaren"/>
              </a:rPr>
              <a:t>Monday, August 26, 2019</a:t>
            </a:r>
            <a:endParaRPr sz="2000">
              <a:highlight>
                <a:srgbClr val="FFFF00"/>
              </a:highlight>
              <a:latin typeface="McLaren"/>
              <a:ea typeface="McLaren"/>
              <a:cs typeface="McLaren"/>
              <a:sym typeface="McLaren"/>
            </a:endParaRPr>
          </a:p>
        </p:txBody>
      </p:sp>
      <p:sp>
        <p:nvSpPr>
          <p:cNvPr id="218" name="Google Shape;218;p38"/>
          <p:cNvSpPr txBox="1"/>
          <p:nvPr/>
        </p:nvSpPr>
        <p:spPr>
          <a:xfrm>
            <a:off x="4613425" y="621450"/>
            <a:ext cx="4233300" cy="40245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a:latin typeface="McLaren"/>
                <a:ea typeface="McLaren"/>
                <a:cs typeface="McLaren"/>
                <a:sym typeface="McLaren"/>
              </a:rPr>
              <a:t>Reunión Anual de Padres de Familia Título I</a:t>
            </a:r>
            <a:endParaRPr sz="3600">
              <a:latin typeface="McLaren"/>
              <a:ea typeface="McLaren"/>
              <a:cs typeface="McLaren"/>
              <a:sym typeface="McLaren"/>
            </a:endParaRPr>
          </a:p>
          <a:p>
            <a:pPr marL="0" lvl="0" indent="0" algn="ctr" rtl="0">
              <a:spcBef>
                <a:spcPts val="0"/>
              </a:spcBef>
              <a:spcAft>
                <a:spcPts val="0"/>
              </a:spcAft>
              <a:buNone/>
            </a:pPr>
            <a:endParaRPr sz="2800">
              <a:latin typeface="McLaren"/>
              <a:ea typeface="McLaren"/>
              <a:cs typeface="McLaren"/>
              <a:sym typeface="McLaren"/>
            </a:endParaRPr>
          </a:p>
          <a:p>
            <a:pPr marL="0" lvl="0" indent="0" algn="ctr" rtl="0">
              <a:spcBef>
                <a:spcPts val="0"/>
              </a:spcBef>
              <a:spcAft>
                <a:spcPts val="0"/>
              </a:spcAft>
              <a:buNone/>
            </a:pPr>
            <a:r>
              <a:rPr lang="en-US" sz="2200">
                <a:latin typeface="McLaren"/>
                <a:ea typeface="McLaren"/>
                <a:cs typeface="McLaren"/>
                <a:sym typeface="McLaren"/>
              </a:rPr>
              <a:t>Okeechobee Achievement Academy</a:t>
            </a:r>
            <a:endParaRPr sz="2200">
              <a:latin typeface="McLaren"/>
              <a:ea typeface="McLaren"/>
              <a:cs typeface="McLaren"/>
              <a:sym typeface="McLaren"/>
            </a:endParaRPr>
          </a:p>
          <a:p>
            <a:pPr marL="0" lvl="0" indent="0" algn="ctr" rtl="0">
              <a:spcBef>
                <a:spcPts val="0"/>
              </a:spcBef>
              <a:spcAft>
                <a:spcPts val="0"/>
              </a:spcAft>
              <a:buNone/>
            </a:pPr>
            <a:r>
              <a:rPr lang="en-US" sz="2200">
                <a:latin typeface="McLaren"/>
                <a:ea typeface="McLaren"/>
                <a:cs typeface="McLaren"/>
                <a:sym typeface="McLaren"/>
              </a:rPr>
              <a:t>Bryan Van Camp, Directora</a:t>
            </a:r>
            <a:br>
              <a:rPr lang="en-US" sz="2200">
                <a:latin typeface="McLaren"/>
                <a:ea typeface="McLaren"/>
                <a:cs typeface="McLaren"/>
                <a:sym typeface="McLaren"/>
              </a:rPr>
            </a:br>
            <a:r>
              <a:rPr lang="en-US" sz="2000">
                <a:highlight>
                  <a:srgbClr val="FFFF00"/>
                </a:highlight>
                <a:latin typeface="McLaren"/>
                <a:ea typeface="McLaren"/>
                <a:cs typeface="McLaren"/>
                <a:sym typeface="McLaren"/>
              </a:rPr>
              <a:t>Lunes 26 de Agosto, 2019</a:t>
            </a:r>
            <a:endParaRPr sz="2000">
              <a:highlight>
                <a:srgbClr val="FFFF00"/>
              </a:highlight>
              <a:latin typeface="McLaren"/>
              <a:ea typeface="McLaren"/>
              <a:cs typeface="McLaren"/>
              <a:sym typeface="McLare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7"/>
          <p:cNvSpPr/>
          <p:nvPr/>
        </p:nvSpPr>
        <p:spPr>
          <a:xfrm>
            <a:off x="-129525" y="0"/>
            <a:ext cx="9360000" cy="1088100"/>
          </a:xfrm>
          <a:prstGeom prst="rect">
            <a:avLst/>
          </a:prstGeom>
          <a:solidFill>
            <a:srgbClr val="0B539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7"/>
          <p:cNvSpPr txBox="1"/>
          <p:nvPr/>
        </p:nvSpPr>
        <p:spPr>
          <a:xfrm>
            <a:off x="134400" y="195750"/>
            <a:ext cx="42954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FFFFF"/>
                </a:solidFill>
                <a:latin typeface="McLaren"/>
                <a:ea typeface="McLaren"/>
                <a:cs typeface="McLaren"/>
                <a:sym typeface="McLaren"/>
              </a:rPr>
              <a:t>School’s Curriculum</a:t>
            </a:r>
            <a:endParaRPr sz="3000" b="1">
              <a:solidFill>
                <a:srgbClr val="FFFFFF"/>
              </a:solidFill>
              <a:latin typeface="McLaren"/>
              <a:ea typeface="McLaren"/>
              <a:cs typeface="McLaren"/>
              <a:sym typeface="McLaren"/>
            </a:endParaRPr>
          </a:p>
        </p:txBody>
      </p:sp>
      <p:sp>
        <p:nvSpPr>
          <p:cNvPr id="325" name="Google Shape;325;p47"/>
          <p:cNvSpPr txBox="1"/>
          <p:nvPr/>
        </p:nvSpPr>
        <p:spPr>
          <a:xfrm>
            <a:off x="199800" y="1206625"/>
            <a:ext cx="4230000" cy="5146800"/>
          </a:xfrm>
          <a:prstGeom prst="rect">
            <a:avLst/>
          </a:prstGeom>
          <a:solidFill>
            <a:srgbClr val="FFFFFF"/>
          </a:solid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abin"/>
              <a:buChar char="❏"/>
            </a:pPr>
            <a:r>
              <a:rPr lang="en-US" sz="2400">
                <a:latin typeface="Cabin"/>
                <a:ea typeface="Cabin"/>
                <a:cs typeface="Cabin"/>
                <a:sym typeface="Cabin"/>
              </a:rPr>
              <a:t>The Florida Standards form the framework of everything taught at school.</a:t>
            </a:r>
            <a:endParaRPr sz="2400">
              <a:latin typeface="Cabin"/>
              <a:ea typeface="Cabin"/>
              <a:cs typeface="Cabin"/>
              <a:sym typeface="Cabin"/>
            </a:endParaRPr>
          </a:p>
          <a:p>
            <a:pPr marL="457200" lvl="0" indent="-381000" algn="l" rtl="0">
              <a:spcBef>
                <a:spcPts val="1000"/>
              </a:spcBef>
              <a:spcAft>
                <a:spcPts val="0"/>
              </a:spcAft>
              <a:buSzPts val="2400"/>
              <a:buFont typeface="Cabin"/>
              <a:buChar char="❏"/>
            </a:pPr>
            <a:r>
              <a:rPr lang="en-US" sz="2400" b="1">
                <a:latin typeface="Cabin"/>
                <a:ea typeface="Cabin"/>
                <a:cs typeface="Cabin"/>
                <a:sym typeface="Cabin"/>
              </a:rPr>
              <a:t>Curriculum:</a:t>
            </a:r>
            <a:endParaRPr sz="2400" b="1">
              <a:latin typeface="Cabin"/>
              <a:ea typeface="Cabin"/>
              <a:cs typeface="Cabin"/>
              <a:sym typeface="Cabin"/>
            </a:endParaRPr>
          </a:p>
          <a:p>
            <a:pPr marL="914400" lvl="1" indent="-355600" algn="l" rtl="0">
              <a:spcBef>
                <a:spcPts val="0"/>
              </a:spcBef>
              <a:spcAft>
                <a:spcPts val="0"/>
              </a:spcAft>
              <a:buSzPts val="2000"/>
              <a:buFont typeface="Cabin"/>
              <a:buChar char="❏"/>
            </a:pPr>
            <a:r>
              <a:rPr lang="en-US" sz="2000">
                <a:latin typeface="Cabin"/>
                <a:ea typeface="Cabin"/>
                <a:cs typeface="Cabin"/>
                <a:sym typeface="Cabin"/>
              </a:rPr>
              <a:t>English Language Arts</a:t>
            </a:r>
            <a:endParaRPr sz="2000">
              <a:latin typeface="Cabin"/>
              <a:ea typeface="Cabin"/>
              <a:cs typeface="Cabin"/>
              <a:sym typeface="Cabin"/>
            </a:endParaRPr>
          </a:p>
          <a:p>
            <a:pPr marL="914400" lvl="1" indent="-355600" algn="l" rtl="0">
              <a:spcBef>
                <a:spcPts val="0"/>
              </a:spcBef>
              <a:spcAft>
                <a:spcPts val="0"/>
              </a:spcAft>
              <a:buSzPts val="2000"/>
              <a:buFont typeface="Cabin"/>
              <a:buChar char="❏"/>
            </a:pPr>
            <a:r>
              <a:rPr lang="en-US" sz="2000">
                <a:latin typeface="Cabin"/>
                <a:ea typeface="Cabin"/>
                <a:cs typeface="Cabin"/>
                <a:sym typeface="Cabin"/>
              </a:rPr>
              <a:t>Mathematics</a:t>
            </a:r>
            <a:endParaRPr sz="2000">
              <a:latin typeface="Cabin"/>
              <a:ea typeface="Cabin"/>
              <a:cs typeface="Cabin"/>
              <a:sym typeface="Cabin"/>
            </a:endParaRPr>
          </a:p>
          <a:p>
            <a:pPr marL="914400" lvl="1" indent="-355600" algn="l" rtl="0">
              <a:spcBef>
                <a:spcPts val="0"/>
              </a:spcBef>
              <a:spcAft>
                <a:spcPts val="0"/>
              </a:spcAft>
              <a:buSzPts val="2000"/>
              <a:buFont typeface="Cabin"/>
              <a:buChar char="❏"/>
            </a:pPr>
            <a:r>
              <a:rPr lang="en-US" sz="2000">
                <a:latin typeface="Cabin"/>
                <a:ea typeface="Cabin"/>
                <a:cs typeface="Cabin"/>
                <a:sym typeface="Cabin"/>
              </a:rPr>
              <a:t>Writing</a:t>
            </a:r>
            <a:endParaRPr sz="2000">
              <a:latin typeface="Cabin"/>
              <a:ea typeface="Cabin"/>
              <a:cs typeface="Cabin"/>
              <a:sym typeface="Cabin"/>
            </a:endParaRPr>
          </a:p>
          <a:p>
            <a:pPr marL="914400" lvl="1" indent="-355600" algn="l" rtl="0">
              <a:spcBef>
                <a:spcPts val="0"/>
              </a:spcBef>
              <a:spcAft>
                <a:spcPts val="0"/>
              </a:spcAft>
              <a:buSzPts val="2000"/>
              <a:buFont typeface="Cabin"/>
              <a:buChar char="❏"/>
            </a:pPr>
            <a:r>
              <a:rPr lang="en-US" sz="2000">
                <a:latin typeface="Cabin"/>
                <a:ea typeface="Cabin"/>
                <a:cs typeface="Cabin"/>
                <a:sym typeface="Cabin"/>
              </a:rPr>
              <a:t>Science</a:t>
            </a:r>
            <a:endParaRPr sz="2000">
              <a:latin typeface="Cabin"/>
              <a:ea typeface="Cabin"/>
              <a:cs typeface="Cabin"/>
              <a:sym typeface="Cabin"/>
            </a:endParaRPr>
          </a:p>
          <a:p>
            <a:pPr marL="914400" lvl="1" indent="-355600" algn="l" rtl="0">
              <a:spcBef>
                <a:spcPts val="0"/>
              </a:spcBef>
              <a:spcAft>
                <a:spcPts val="0"/>
              </a:spcAft>
              <a:buSzPts val="2000"/>
              <a:buFont typeface="Cabin"/>
              <a:buChar char="❏"/>
            </a:pPr>
            <a:r>
              <a:rPr lang="en-US" sz="2000">
                <a:latin typeface="Cabin"/>
                <a:ea typeface="Cabin"/>
                <a:cs typeface="Cabin"/>
                <a:sym typeface="Cabin"/>
              </a:rPr>
              <a:t>Social Studies</a:t>
            </a:r>
            <a:endParaRPr sz="2000">
              <a:latin typeface="Cabin"/>
              <a:ea typeface="Cabin"/>
              <a:cs typeface="Cabin"/>
              <a:sym typeface="Cabin"/>
            </a:endParaRPr>
          </a:p>
          <a:p>
            <a:pPr marL="457200" lvl="0" indent="0" algn="l" rtl="0">
              <a:spcBef>
                <a:spcPts val="0"/>
              </a:spcBef>
              <a:spcAft>
                <a:spcPts val="0"/>
              </a:spcAft>
              <a:buNone/>
            </a:pPr>
            <a:endParaRPr sz="18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45720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r>
              <a:rPr lang="en-US" sz="1800" b="1">
                <a:solidFill>
                  <a:srgbClr val="000000"/>
                </a:solidFill>
                <a:latin typeface="McLaren"/>
                <a:ea typeface="McLaren"/>
                <a:cs typeface="McLaren"/>
                <a:sym typeface="McLaren"/>
              </a:rPr>
              <a:t/>
            </a:r>
            <a:br>
              <a:rPr lang="en-US" sz="1800" b="1">
                <a:solidFill>
                  <a:srgbClr val="000000"/>
                </a:solidFill>
                <a:latin typeface="McLaren"/>
                <a:ea typeface="McLaren"/>
                <a:cs typeface="McLaren"/>
                <a:sym typeface="McLaren"/>
              </a:rPr>
            </a:br>
            <a:endParaRPr sz="1800">
              <a:solidFill>
                <a:srgbClr val="000000"/>
              </a:solidFill>
              <a:latin typeface="McLaren"/>
              <a:ea typeface="McLaren"/>
              <a:cs typeface="McLaren"/>
              <a:sym typeface="McLaren"/>
            </a:endParaRPr>
          </a:p>
          <a:p>
            <a:pPr marL="457200" lvl="0" indent="0" algn="l" rtl="0">
              <a:spcBef>
                <a:spcPts val="1000"/>
              </a:spcBef>
              <a:spcAft>
                <a:spcPts val="0"/>
              </a:spcAft>
              <a:buNone/>
            </a:pPr>
            <a:r>
              <a:rPr lang="en-US" sz="1800" b="1">
                <a:solidFill>
                  <a:srgbClr val="3D4965"/>
                </a:solidFill>
                <a:latin typeface="Dosis"/>
                <a:ea typeface="Dosis"/>
                <a:cs typeface="Dosis"/>
                <a:sym typeface="Dosis"/>
              </a:rPr>
              <a:t/>
            </a:r>
            <a:br>
              <a:rPr lang="en-US" sz="1800" b="1">
                <a:solidFill>
                  <a:srgbClr val="3D4965"/>
                </a:solidFill>
                <a:latin typeface="Dosis"/>
                <a:ea typeface="Dosis"/>
                <a:cs typeface="Dosis"/>
                <a:sym typeface="Dosis"/>
              </a:rPr>
            </a:br>
            <a:r>
              <a:rPr lang="en-US" sz="1800">
                <a:solidFill>
                  <a:srgbClr val="3C78D8"/>
                </a:solidFill>
                <a:latin typeface="Dosis"/>
                <a:ea typeface="Dosis"/>
                <a:cs typeface="Dosis"/>
                <a:sym typeface="Dosis"/>
              </a:rPr>
              <a:t/>
            </a:r>
            <a:br>
              <a:rPr lang="en-US" sz="1800">
                <a:solidFill>
                  <a:srgbClr val="3C78D8"/>
                </a:solidFill>
                <a:latin typeface="Dosis"/>
                <a:ea typeface="Dosis"/>
                <a:cs typeface="Dosis"/>
                <a:sym typeface="Dosis"/>
              </a:rPr>
            </a:br>
            <a:endParaRPr sz="1800">
              <a:solidFill>
                <a:srgbClr val="3D4965"/>
              </a:solidFill>
              <a:latin typeface="Dosis"/>
              <a:ea typeface="Dosis"/>
              <a:cs typeface="Dosis"/>
              <a:sym typeface="Dosis"/>
            </a:endParaRPr>
          </a:p>
          <a:p>
            <a:pPr marL="0" lvl="0" indent="0" algn="l" rtl="0">
              <a:spcBef>
                <a:spcPts val="1000"/>
              </a:spcBef>
              <a:spcAft>
                <a:spcPts val="0"/>
              </a:spcAft>
              <a:buClr>
                <a:srgbClr val="000000"/>
              </a:buClr>
              <a:buSzPts val="1100"/>
              <a:buFont typeface="Arial"/>
              <a:buNone/>
            </a:pPr>
            <a:endParaRPr sz="1800">
              <a:solidFill>
                <a:srgbClr val="3D4965"/>
              </a:solidFill>
              <a:latin typeface="Dosis"/>
              <a:ea typeface="Dosis"/>
              <a:cs typeface="Dosis"/>
              <a:sym typeface="Dosis"/>
            </a:endParaRPr>
          </a:p>
          <a:p>
            <a:pPr marL="0" lvl="0" indent="0" algn="l" rtl="0">
              <a:spcBef>
                <a:spcPts val="600"/>
              </a:spcBef>
              <a:spcAft>
                <a:spcPts val="0"/>
              </a:spcAft>
              <a:buNone/>
            </a:pPr>
            <a:endParaRPr sz="1800">
              <a:solidFill>
                <a:srgbClr val="3D4965"/>
              </a:solidFill>
              <a:latin typeface="Dosis"/>
              <a:ea typeface="Dosis"/>
              <a:cs typeface="Dosis"/>
              <a:sym typeface="Dosis"/>
            </a:endParaRPr>
          </a:p>
        </p:txBody>
      </p:sp>
      <p:sp>
        <p:nvSpPr>
          <p:cNvPr id="326" name="Google Shape;326;p47"/>
          <p:cNvSpPr txBox="1"/>
          <p:nvPr/>
        </p:nvSpPr>
        <p:spPr>
          <a:xfrm>
            <a:off x="4648800" y="1206625"/>
            <a:ext cx="4295400" cy="5146800"/>
          </a:xfrm>
          <a:prstGeom prst="rect">
            <a:avLst/>
          </a:prstGeom>
          <a:solidFill>
            <a:srgbClr val="FFFFFF"/>
          </a:solid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Cabin"/>
              <a:buChar char="❏"/>
            </a:pPr>
            <a:r>
              <a:rPr lang="en-US" sz="2400">
                <a:solidFill>
                  <a:schemeClr val="dk1"/>
                </a:solidFill>
                <a:latin typeface="Cabin"/>
                <a:ea typeface="Cabin"/>
                <a:cs typeface="Cabin"/>
                <a:sym typeface="Cabin"/>
              </a:rPr>
              <a:t>Las Normas de la Florida son la base de todo lo que se  enseña en la escuela. </a:t>
            </a:r>
            <a:endParaRPr sz="2400">
              <a:solidFill>
                <a:schemeClr val="dk1"/>
              </a:solidFill>
              <a:latin typeface="Cabin"/>
              <a:ea typeface="Cabin"/>
              <a:cs typeface="Cabin"/>
              <a:sym typeface="Cabin"/>
            </a:endParaRPr>
          </a:p>
          <a:p>
            <a:pPr marL="457200" lvl="0" indent="-381000" algn="l" rtl="0">
              <a:spcBef>
                <a:spcPts val="1000"/>
              </a:spcBef>
              <a:spcAft>
                <a:spcPts val="0"/>
              </a:spcAft>
              <a:buClr>
                <a:schemeClr val="dk1"/>
              </a:buClr>
              <a:buSzPts val="2400"/>
              <a:buFont typeface="Cabin"/>
              <a:buChar char="❏"/>
            </a:pPr>
            <a:r>
              <a:rPr lang="en-US" sz="2400" b="1">
                <a:solidFill>
                  <a:schemeClr val="dk1"/>
                </a:solidFill>
                <a:latin typeface="Cabin"/>
                <a:ea typeface="Cabin"/>
                <a:cs typeface="Cabin"/>
                <a:sym typeface="Cabin"/>
              </a:rPr>
              <a:t>Plan de estudios:</a:t>
            </a:r>
            <a:endParaRPr sz="2400" b="1">
              <a:solidFill>
                <a:schemeClr val="dk1"/>
              </a:solidFill>
              <a:latin typeface="Cabin"/>
              <a:ea typeface="Cabin"/>
              <a:cs typeface="Cabin"/>
              <a:sym typeface="Cabin"/>
            </a:endParaRPr>
          </a:p>
          <a:p>
            <a:pPr marL="914400" lvl="1" indent="-355600" algn="l" rtl="0">
              <a:spcBef>
                <a:spcPts val="0"/>
              </a:spcBef>
              <a:spcAft>
                <a:spcPts val="0"/>
              </a:spcAft>
              <a:buClr>
                <a:schemeClr val="dk1"/>
              </a:buClr>
              <a:buSzPts val="2000"/>
              <a:buFont typeface="Cabin"/>
              <a:buChar char="❏"/>
            </a:pPr>
            <a:r>
              <a:rPr lang="en-US" sz="2000">
                <a:solidFill>
                  <a:schemeClr val="dk1"/>
                </a:solidFill>
                <a:latin typeface="Cabin"/>
                <a:ea typeface="Cabin"/>
                <a:cs typeface="Cabin"/>
                <a:sym typeface="Cabin"/>
              </a:rPr>
              <a:t>Idioma Inglés</a:t>
            </a:r>
            <a:endParaRPr sz="2000">
              <a:solidFill>
                <a:schemeClr val="dk1"/>
              </a:solidFill>
              <a:latin typeface="Cabin"/>
              <a:ea typeface="Cabin"/>
              <a:cs typeface="Cabin"/>
              <a:sym typeface="Cabin"/>
            </a:endParaRPr>
          </a:p>
          <a:p>
            <a:pPr marL="914400" lvl="1" indent="-355600" algn="l" rtl="0">
              <a:spcBef>
                <a:spcPts val="0"/>
              </a:spcBef>
              <a:spcAft>
                <a:spcPts val="0"/>
              </a:spcAft>
              <a:buClr>
                <a:schemeClr val="dk1"/>
              </a:buClr>
              <a:buSzPts val="2000"/>
              <a:buFont typeface="Cabin"/>
              <a:buChar char="❏"/>
            </a:pPr>
            <a:r>
              <a:rPr lang="en-US" sz="2000">
                <a:solidFill>
                  <a:schemeClr val="dk1"/>
                </a:solidFill>
                <a:latin typeface="Cabin"/>
                <a:ea typeface="Cabin"/>
                <a:cs typeface="Cabin"/>
                <a:sym typeface="Cabin"/>
              </a:rPr>
              <a:t>Matemáticas</a:t>
            </a:r>
            <a:endParaRPr sz="2000">
              <a:solidFill>
                <a:schemeClr val="dk1"/>
              </a:solidFill>
              <a:latin typeface="Cabin"/>
              <a:ea typeface="Cabin"/>
              <a:cs typeface="Cabin"/>
              <a:sym typeface="Cabin"/>
            </a:endParaRPr>
          </a:p>
          <a:p>
            <a:pPr marL="914400" lvl="1" indent="-355600" algn="l" rtl="0">
              <a:spcBef>
                <a:spcPts val="0"/>
              </a:spcBef>
              <a:spcAft>
                <a:spcPts val="0"/>
              </a:spcAft>
              <a:buClr>
                <a:schemeClr val="dk1"/>
              </a:buClr>
              <a:buSzPts val="2000"/>
              <a:buFont typeface="Cabin"/>
              <a:buChar char="❏"/>
            </a:pPr>
            <a:r>
              <a:rPr lang="en-US" sz="2000">
                <a:solidFill>
                  <a:schemeClr val="dk1"/>
                </a:solidFill>
                <a:latin typeface="Cabin"/>
                <a:ea typeface="Cabin"/>
                <a:cs typeface="Cabin"/>
                <a:sym typeface="Cabin"/>
              </a:rPr>
              <a:t>Escritura</a:t>
            </a:r>
            <a:endParaRPr sz="2000">
              <a:solidFill>
                <a:schemeClr val="dk1"/>
              </a:solidFill>
              <a:latin typeface="Cabin"/>
              <a:ea typeface="Cabin"/>
              <a:cs typeface="Cabin"/>
              <a:sym typeface="Cabin"/>
            </a:endParaRPr>
          </a:p>
          <a:p>
            <a:pPr marL="914400" lvl="1" indent="-355600" algn="l" rtl="0">
              <a:spcBef>
                <a:spcPts val="0"/>
              </a:spcBef>
              <a:spcAft>
                <a:spcPts val="0"/>
              </a:spcAft>
              <a:buClr>
                <a:schemeClr val="dk1"/>
              </a:buClr>
              <a:buSzPts val="2000"/>
              <a:buFont typeface="Cabin"/>
              <a:buChar char="❏"/>
            </a:pPr>
            <a:r>
              <a:rPr lang="en-US" sz="2000">
                <a:solidFill>
                  <a:schemeClr val="dk1"/>
                </a:solidFill>
                <a:latin typeface="Cabin"/>
                <a:ea typeface="Cabin"/>
                <a:cs typeface="Cabin"/>
                <a:sym typeface="Cabin"/>
              </a:rPr>
              <a:t>Ciencias</a:t>
            </a:r>
            <a:endParaRPr sz="2000">
              <a:solidFill>
                <a:schemeClr val="dk1"/>
              </a:solidFill>
              <a:latin typeface="Cabin"/>
              <a:ea typeface="Cabin"/>
              <a:cs typeface="Cabin"/>
              <a:sym typeface="Cabin"/>
            </a:endParaRPr>
          </a:p>
          <a:p>
            <a:pPr marL="914400" lvl="1" indent="-355600" algn="l" rtl="0">
              <a:spcBef>
                <a:spcPts val="0"/>
              </a:spcBef>
              <a:spcAft>
                <a:spcPts val="0"/>
              </a:spcAft>
              <a:buClr>
                <a:schemeClr val="dk1"/>
              </a:buClr>
              <a:buSzPts val="2000"/>
              <a:buFont typeface="Cabin"/>
              <a:buChar char="❏"/>
            </a:pPr>
            <a:r>
              <a:rPr lang="en-US" sz="2000">
                <a:solidFill>
                  <a:schemeClr val="dk1"/>
                </a:solidFill>
                <a:latin typeface="Cabin"/>
                <a:ea typeface="Cabin"/>
                <a:cs typeface="Cabin"/>
                <a:sym typeface="Cabin"/>
              </a:rPr>
              <a:t>Estudios Sociales </a:t>
            </a:r>
            <a:endParaRPr sz="2000">
              <a:solidFill>
                <a:schemeClr val="dk1"/>
              </a:solidFill>
              <a:latin typeface="Cabin"/>
              <a:ea typeface="Cabin"/>
              <a:cs typeface="Cabin"/>
              <a:sym typeface="Cabin"/>
            </a:endParaRPr>
          </a:p>
          <a:p>
            <a:pPr marL="914400" lvl="0" indent="0" algn="l" rtl="0">
              <a:spcBef>
                <a:spcPts val="0"/>
              </a:spcBef>
              <a:spcAft>
                <a:spcPts val="0"/>
              </a:spcAft>
              <a:buNone/>
            </a:pPr>
            <a:endParaRPr sz="2000">
              <a:solidFill>
                <a:schemeClr val="dk1"/>
              </a:solidFill>
              <a:latin typeface="Cabin"/>
              <a:ea typeface="Cabin"/>
              <a:cs typeface="Cabin"/>
              <a:sym typeface="Cabin"/>
            </a:endParaRPr>
          </a:p>
          <a:p>
            <a:pPr marL="457200" lvl="0" indent="0" algn="l" rtl="0">
              <a:spcBef>
                <a:spcPts val="0"/>
              </a:spcBef>
              <a:spcAft>
                <a:spcPts val="0"/>
              </a:spcAft>
              <a:buNone/>
            </a:pPr>
            <a:endParaRPr sz="2200">
              <a:solidFill>
                <a:schemeClr val="dk1"/>
              </a:solidFill>
              <a:latin typeface="Cabin"/>
              <a:ea typeface="Cabin"/>
              <a:cs typeface="Cabin"/>
              <a:sym typeface="Cabin"/>
            </a:endParaRPr>
          </a:p>
          <a:p>
            <a:pPr marL="0" lvl="0" indent="0" algn="l" rtl="0">
              <a:spcBef>
                <a:spcPts val="1000"/>
              </a:spcBef>
              <a:spcAft>
                <a:spcPts val="0"/>
              </a:spcAft>
              <a:buNone/>
            </a:pPr>
            <a:endParaRPr sz="2000">
              <a:solidFill>
                <a:schemeClr val="dk1"/>
              </a:solidFill>
              <a:latin typeface="Cabin"/>
              <a:ea typeface="Cabin"/>
              <a:cs typeface="Cabin"/>
              <a:sym typeface="Cabin"/>
            </a:endParaRPr>
          </a:p>
          <a:p>
            <a:pPr marL="0" lvl="0" indent="0" algn="l" rtl="0">
              <a:spcBef>
                <a:spcPts val="1000"/>
              </a:spcBef>
              <a:spcAft>
                <a:spcPts val="1000"/>
              </a:spcAft>
              <a:buNone/>
            </a:pPr>
            <a:endParaRPr sz="2400" b="1">
              <a:solidFill>
                <a:schemeClr val="dk1"/>
              </a:solidFill>
              <a:latin typeface="Cabin"/>
              <a:ea typeface="Cabin"/>
              <a:cs typeface="Cabin"/>
              <a:sym typeface="Cabin"/>
            </a:endParaRPr>
          </a:p>
        </p:txBody>
      </p:sp>
      <p:sp>
        <p:nvSpPr>
          <p:cNvPr id="327" name="Google Shape;327;p47"/>
          <p:cNvSpPr txBox="1"/>
          <p:nvPr/>
        </p:nvSpPr>
        <p:spPr>
          <a:xfrm>
            <a:off x="4648800" y="195750"/>
            <a:ext cx="43635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FFFFF"/>
                </a:solidFill>
                <a:latin typeface="McLaren"/>
                <a:ea typeface="McLaren"/>
                <a:cs typeface="McLaren"/>
                <a:sym typeface="McLaren"/>
              </a:rPr>
              <a:t>Curriculum Escolar</a:t>
            </a:r>
            <a:endParaRPr sz="3000" b="1">
              <a:solidFill>
                <a:srgbClr val="FFFFFF"/>
              </a:solidFill>
              <a:latin typeface="McLaren"/>
              <a:ea typeface="McLaren"/>
              <a:cs typeface="McLaren"/>
              <a:sym typeface="McLaren"/>
            </a:endParaRPr>
          </a:p>
        </p:txBody>
      </p:sp>
      <p:cxnSp>
        <p:nvCxnSpPr>
          <p:cNvPr id="328" name="Google Shape;328;p47"/>
          <p:cNvCxnSpPr>
            <a:stCxn id="323" idx="0"/>
            <a:endCxn id="329" idx="0"/>
          </p:cNvCxnSpPr>
          <p:nvPr/>
        </p:nvCxnSpPr>
        <p:spPr>
          <a:xfrm>
            <a:off x="4550475" y="0"/>
            <a:ext cx="0" cy="6526800"/>
          </a:xfrm>
          <a:prstGeom prst="straightConnector1">
            <a:avLst/>
          </a:prstGeom>
          <a:noFill/>
          <a:ln w="38100" cap="flat" cmpd="sng">
            <a:solidFill>
              <a:srgbClr val="000000"/>
            </a:solidFill>
            <a:prstDash val="solid"/>
            <a:round/>
            <a:headEnd type="none" w="med" len="med"/>
            <a:tailEnd type="none" w="med" len="med"/>
          </a:ln>
        </p:spPr>
      </p:cxnSp>
      <p:pic>
        <p:nvPicPr>
          <p:cNvPr id="330" name="Google Shape;330;p47"/>
          <p:cNvPicPr preferRelativeResize="0"/>
          <p:nvPr/>
        </p:nvPicPr>
        <p:blipFill>
          <a:blip r:embed="rId3">
            <a:alphaModFix/>
          </a:blip>
          <a:stretch>
            <a:fillRect/>
          </a:stretch>
        </p:blipFill>
        <p:spPr>
          <a:xfrm>
            <a:off x="5208025" y="5159450"/>
            <a:ext cx="3245036" cy="1333050"/>
          </a:xfrm>
          <a:prstGeom prst="rect">
            <a:avLst/>
          </a:prstGeom>
          <a:noFill/>
          <a:ln>
            <a:noFill/>
          </a:ln>
        </p:spPr>
      </p:pic>
      <p:sp>
        <p:nvSpPr>
          <p:cNvPr id="329" name="Google Shape;329;p47"/>
          <p:cNvSpPr/>
          <p:nvPr/>
        </p:nvSpPr>
        <p:spPr>
          <a:xfrm>
            <a:off x="-129525" y="6526800"/>
            <a:ext cx="9360000" cy="331200"/>
          </a:xfrm>
          <a:prstGeom prst="rect">
            <a:avLst/>
          </a:prstGeom>
          <a:solidFill>
            <a:srgbClr val="CCAB45"/>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8"/>
          <p:cNvSpPr/>
          <p:nvPr/>
        </p:nvSpPr>
        <p:spPr>
          <a:xfrm>
            <a:off x="-129525" y="0"/>
            <a:ext cx="9360000" cy="1088100"/>
          </a:xfrm>
          <a:prstGeom prst="rect">
            <a:avLst/>
          </a:prstGeom>
          <a:solidFill>
            <a:srgbClr val="0B539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8"/>
          <p:cNvSpPr txBox="1"/>
          <p:nvPr/>
        </p:nvSpPr>
        <p:spPr>
          <a:xfrm>
            <a:off x="134400" y="195750"/>
            <a:ext cx="42954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Measuring Student Success</a:t>
            </a:r>
            <a:endParaRPr sz="2400" b="1">
              <a:solidFill>
                <a:srgbClr val="FFFFFF"/>
              </a:solidFill>
              <a:latin typeface="McLaren"/>
              <a:ea typeface="McLaren"/>
              <a:cs typeface="McLaren"/>
              <a:sym typeface="McLaren"/>
            </a:endParaRPr>
          </a:p>
        </p:txBody>
      </p:sp>
      <p:sp>
        <p:nvSpPr>
          <p:cNvPr id="338" name="Google Shape;338;p48"/>
          <p:cNvSpPr txBox="1"/>
          <p:nvPr/>
        </p:nvSpPr>
        <p:spPr>
          <a:xfrm>
            <a:off x="199800" y="1206625"/>
            <a:ext cx="4230000" cy="5146800"/>
          </a:xfrm>
          <a:prstGeom prst="rect">
            <a:avLst/>
          </a:prstGeom>
          <a:solidFill>
            <a:srgbClr val="FFFFFF"/>
          </a:solid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Cabin"/>
              <a:buChar char="❏"/>
            </a:pPr>
            <a:r>
              <a:rPr lang="en-US" sz="2000">
                <a:latin typeface="Cabin"/>
                <a:ea typeface="Cabin"/>
                <a:cs typeface="Cabin"/>
                <a:sym typeface="Cabin"/>
              </a:rPr>
              <a:t>Florida Standards Assessment (FSA)—Grades 3-10 </a:t>
            </a:r>
            <a:r>
              <a:rPr lang="en-US" sz="2000" u="sng">
                <a:solidFill>
                  <a:schemeClr val="hlink"/>
                </a:solidFill>
                <a:latin typeface="Cabin"/>
                <a:ea typeface="Cabin"/>
                <a:cs typeface="Cabin"/>
                <a:sym typeface="Cabin"/>
                <a:hlinkClick r:id="rId3"/>
              </a:rPr>
              <a:t>http://www.fsassessments.org/</a:t>
            </a:r>
            <a:r>
              <a:rPr lang="en-US" sz="2000">
                <a:latin typeface="Cabin"/>
                <a:ea typeface="Cabin"/>
                <a:cs typeface="Cabin"/>
                <a:sym typeface="Cabin"/>
              </a:rPr>
              <a:t>  </a:t>
            </a:r>
            <a:endParaRPr sz="2000">
              <a:latin typeface="Cabin"/>
              <a:ea typeface="Cabin"/>
              <a:cs typeface="Cabin"/>
              <a:sym typeface="Cabin"/>
            </a:endParaRPr>
          </a:p>
          <a:p>
            <a:pPr marL="457200" lvl="0" indent="-355600" algn="l" rtl="0">
              <a:spcBef>
                <a:spcPts val="1000"/>
              </a:spcBef>
              <a:spcAft>
                <a:spcPts val="0"/>
              </a:spcAft>
              <a:buSzPts val="2000"/>
              <a:buFont typeface="Cabin"/>
              <a:buChar char="❏"/>
            </a:pPr>
            <a:r>
              <a:rPr lang="en-US" sz="2000">
                <a:latin typeface="Cabin"/>
                <a:ea typeface="Cabin"/>
                <a:cs typeface="Cabin"/>
                <a:sym typeface="Cabin"/>
              </a:rPr>
              <a:t>FSA End of Course Assessments (Algebra I, Geometry) Grades 7-12</a:t>
            </a:r>
            <a:endParaRPr sz="2000">
              <a:latin typeface="Cabin"/>
              <a:ea typeface="Cabin"/>
              <a:cs typeface="Cabin"/>
              <a:sym typeface="Cabin"/>
            </a:endParaRPr>
          </a:p>
          <a:p>
            <a:pPr marL="457200" lvl="0" indent="-355600" algn="l" rtl="0">
              <a:spcBef>
                <a:spcPts val="1000"/>
              </a:spcBef>
              <a:spcAft>
                <a:spcPts val="0"/>
              </a:spcAft>
              <a:buSzPts val="2000"/>
              <a:buFont typeface="Cabin"/>
              <a:buChar char="❏"/>
            </a:pPr>
            <a:r>
              <a:rPr lang="en-US" sz="2000">
                <a:latin typeface="Cabin"/>
                <a:ea typeface="Cabin"/>
                <a:cs typeface="Cabin"/>
                <a:sym typeface="Cabin"/>
              </a:rPr>
              <a:t>NGSSS End of Course Assessments (Biology I, U.S. History, Civics) Grades 7-12</a:t>
            </a:r>
            <a:endParaRPr sz="2000">
              <a:latin typeface="Cabin"/>
              <a:ea typeface="Cabin"/>
              <a:cs typeface="Cabin"/>
              <a:sym typeface="Cabin"/>
            </a:endParaRPr>
          </a:p>
          <a:p>
            <a:pPr marL="457200" lvl="0" indent="-355600" algn="l" rtl="0">
              <a:spcBef>
                <a:spcPts val="1000"/>
              </a:spcBef>
              <a:spcAft>
                <a:spcPts val="0"/>
              </a:spcAft>
              <a:buSzPts val="2000"/>
              <a:buFont typeface="Cabin"/>
              <a:buChar char="❏"/>
            </a:pPr>
            <a:r>
              <a:rPr lang="en-US" sz="2000">
                <a:latin typeface="Cabin"/>
                <a:ea typeface="Cabin"/>
                <a:cs typeface="Cabin"/>
                <a:sym typeface="Cabin"/>
              </a:rPr>
              <a:t>Writing Interim Assessments   (Grades 1-10)</a:t>
            </a:r>
            <a:endParaRPr sz="2000">
              <a:latin typeface="Cabin"/>
              <a:ea typeface="Cabin"/>
              <a:cs typeface="Cabin"/>
              <a:sym typeface="Cabin"/>
            </a:endParaRPr>
          </a:p>
          <a:p>
            <a:pPr marL="457200" lvl="0" indent="-355600" algn="l" rtl="0">
              <a:spcBef>
                <a:spcPts val="1000"/>
              </a:spcBef>
              <a:spcAft>
                <a:spcPts val="0"/>
              </a:spcAft>
              <a:buClr>
                <a:schemeClr val="dk1"/>
              </a:buClr>
              <a:buSzPts val="2000"/>
              <a:buFont typeface="Cabin"/>
              <a:buChar char="❏"/>
            </a:pPr>
            <a:r>
              <a:rPr lang="en-US" sz="2000">
                <a:solidFill>
                  <a:schemeClr val="dk1"/>
                </a:solidFill>
                <a:latin typeface="Cabin"/>
                <a:ea typeface="Cabin"/>
                <a:cs typeface="Cabin"/>
                <a:sym typeface="Cabin"/>
              </a:rPr>
              <a:t>Florida Kindergarten Readiness Screener (FLKRS)</a:t>
            </a:r>
            <a:endParaRPr sz="2000">
              <a:solidFill>
                <a:schemeClr val="dk1"/>
              </a:solidFill>
              <a:latin typeface="Cabin"/>
              <a:ea typeface="Cabin"/>
              <a:cs typeface="Cabin"/>
              <a:sym typeface="Cabin"/>
            </a:endParaRPr>
          </a:p>
          <a:p>
            <a:pPr marL="457200" lvl="0" indent="-355600" algn="l" rtl="0">
              <a:spcBef>
                <a:spcPts val="1000"/>
              </a:spcBef>
              <a:spcAft>
                <a:spcPts val="0"/>
              </a:spcAft>
              <a:buClr>
                <a:schemeClr val="dk1"/>
              </a:buClr>
              <a:buSzPts val="2000"/>
              <a:buFont typeface="Cabin"/>
              <a:buChar char="❏"/>
            </a:pPr>
            <a:r>
              <a:rPr lang="en-US" sz="2000">
                <a:solidFill>
                  <a:schemeClr val="dk1"/>
                </a:solidFill>
                <a:latin typeface="Cabin"/>
                <a:ea typeface="Cabin"/>
                <a:cs typeface="Cabin"/>
                <a:sym typeface="Cabin"/>
              </a:rPr>
              <a:t>Performance Matters Interim Assessments (Grades 3-5)</a:t>
            </a:r>
            <a:endParaRPr sz="2000">
              <a:latin typeface="Cabin"/>
              <a:ea typeface="Cabin"/>
              <a:cs typeface="Cabin"/>
              <a:sym typeface="Cabin"/>
            </a:endParaRPr>
          </a:p>
          <a:p>
            <a:pPr marL="457200" lvl="0" indent="0" algn="l" rtl="0">
              <a:spcBef>
                <a:spcPts val="1000"/>
              </a:spcBef>
              <a:spcAft>
                <a:spcPts val="0"/>
              </a:spcAft>
              <a:buNone/>
            </a:pPr>
            <a:endParaRPr sz="20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45720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r>
              <a:rPr lang="en-US" sz="1800" b="1">
                <a:solidFill>
                  <a:srgbClr val="000000"/>
                </a:solidFill>
                <a:latin typeface="McLaren"/>
                <a:ea typeface="McLaren"/>
                <a:cs typeface="McLaren"/>
                <a:sym typeface="McLaren"/>
              </a:rPr>
              <a:t/>
            </a:r>
            <a:br>
              <a:rPr lang="en-US" sz="1800" b="1">
                <a:solidFill>
                  <a:srgbClr val="000000"/>
                </a:solidFill>
                <a:latin typeface="McLaren"/>
                <a:ea typeface="McLaren"/>
                <a:cs typeface="McLaren"/>
                <a:sym typeface="McLaren"/>
              </a:rPr>
            </a:br>
            <a:endParaRPr sz="1800">
              <a:solidFill>
                <a:srgbClr val="000000"/>
              </a:solidFill>
              <a:latin typeface="McLaren"/>
              <a:ea typeface="McLaren"/>
              <a:cs typeface="McLaren"/>
              <a:sym typeface="McLaren"/>
            </a:endParaRPr>
          </a:p>
          <a:p>
            <a:pPr marL="457200" lvl="0" indent="0" algn="l" rtl="0">
              <a:spcBef>
                <a:spcPts val="1000"/>
              </a:spcBef>
              <a:spcAft>
                <a:spcPts val="0"/>
              </a:spcAft>
              <a:buNone/>
            </a:pPr>
            <a:r>
              <a:rPr lang="en-US" sz="1800" b="1">
                <a:solidFill>
                  <a:srgbClr val="3D4965"/>
                </a:solidFill>
                <a:latin typeface="Dosis"/>
                <a:ea typeface="Dosis"/>
                <a:cs typeface="Dosis"/>
                <a:sym typeface="Dosis"/>
              </a:rPr>
              <a:t/>
            </a:r>
            <a:br>
              <a:rPr lang="en-US" sz="1800" b="1">
                <a:solidFill>
                  <a:srgbClr val="3D4965"/>
                </a:solidFill>
                <a:latin typeface="Dosis"/>
                <a:ea typeface="Dosis"/>
                <a:cs typeface="Dosis"/>
                <a:sym typeface="Dosis"/>
              </a:rPr>
            </a:br>
            <a:r>
              <a:rPr lang="en-US" sz="1800">
                <a:solidFill>
                  <a:srgbClr val="3C78D8"/>
                </a:solidFill>
                <a:latin typeface="Dosis"/>
                <a:ea typeface="Dosis"/>
                <a:cs typeface="Dosis"/>
                <a:sym typeface="Dosis"/>
              </a:rPr>
              <a:t/>
            </a:r>
            <a:br>
              <a:rPr lang="en-US" sz="1800">
                <a:solidFill>
                  <a:srgbClr val="3C78D8"/>
                </a:solidFill>
                <a:latin typeface="Dosis"/>
                <a:ea typeface="Dosis"/>
                <a:cs typeface="Dosis"/>
                <a:sym typeface="Dosis"/>
              </a:rPr>
            </a:br>
            <a:endParaRPr sz="1800">
              <a:solidFill>
                <a:srgbClr val="3D4965"/>
              </a:solidFill>
              <a:latin typeface="Dosis"/>
              <a:ea typeface="Dosis"/>
              <a:cs typeface="Dosis"/>
              <a:sym typeface="Dosis"/>
            </a:endParaRPr>
          </a:p>
          <a:p>
            <a:pPr marL="0" lvl="0" indent="0" algn="l" rtl="0">
              <a:spcBef>
                <a:spcPts val="1000"/>
              </a:spcBef>
              <a:spcAft>
                <a:spcPts val="0"/>
              </a:spcAft>
              <a:buClr>
                <a:srgbClr val="000000"/>
              </a:buClr>
              <a:buSzPts val="1100"/>
              <a:buFont typeface="Arial"/>
              <a:buNone/>
            </a:pPr>
            <a:endParaRPr sz="1800">
              <a:solidFill>
                <a:srgbClr val="3D4965"/>
              </a:solidFill>
              <a:latin typeface="Dosis"/>
              <a:ea typeface="Dosis"/>
              <a:cs typeface="Dosis"/>
              <a:sym typeface="Dosis"/>
            </a:endParaRPr>
          </a:p>
          <a:p>
            <a:pPr marL="0" lvl="0" indent="0" algn="l" rtl="0">
              <a:spcBef>
                <a:spcPts val="600"/>
              </a:spcBef>
              <a:spcAft>
                <a:spcPts val="0"/>
              </a:spcAft>
              <a:buNone/>
            </a:pPr>
            <a:endParaRPr sz="1800">
              <a:solidFill>
                <a:srgbClr val="3D4965"/>
              </a:solidFill>
              <a:latin typeface="Dosis"/>
              <a:ea typeface="Dosis"/>
              <a:cs typeface="Dosis"/>
              <a:sym typeface="Dosis"/>
            </a:endParaRPr>
          </a:p>
        </p:txBody>
      </p:sp>
      <p:sp>
        <p:nvSpPr>
          <p:cNvPr id="339" name="Google Shape;339;p48"/>
          <p:cNvSpPr txBox="1"/>
          <p:nvPr/>
        </p:nvSpPr>
        <p:spPr>
          <a:xfrm>
            <a:off x="4671150" y="1136175"/>
            <a:ext cx="4295400" cy="5146800"/>
          </a:xfrm>
          <a:prstGeom prst="rect">
            <a:avLst/>
          </a:prstGeom>
          <a:solidFill>
            <a:srgbClr val="FFFFFF"/>
          </a:solidFill>
          <a:ln>
            <a:noFill/>
          </a:ln>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Font typeface="Cabin"/>
              <a:buChar char="❏"/>
            </a:pPr>
            <a:r>
              <a:rPr lang="en-US" sz="1900">
                <a:solidFill>
                  <a:schemeClr val="dk1"/>
                </a:solidFill>
                <a:latin typeface="Cabin"/>
                <a:ea typeface="Cabin"/>
                <a:cs typeface="Cabin"/>
                <a:sym typeface="Cabin"/>
              </a:rPr>
              <a:t>Evaluación de Estándares de la Florida  (FSA)—Grados 3-10 </a:t>
            </a:r>
            <a:r>
              <a:rPr lang="en-US" sz="1900" u="sng">
                <a:solidFill>
                  <a:schemeClr val="hlink"/>
                </a:solidFill>
                <a:latin typeface="Cabin"/>
                <a:ea typeface="Cabin"/>
                <a:cs typeface="Cabin"/>
                <a:sym typeface="Cabin"/>
                <a:hlinkClick r:id="rId3"/>
              </a:rPr>
              <a:t>http://www.fsassessments.org</a:t>
            </a:r>
            <a:r>
              <a:rPr lang="en-US" sz="1900" u="sng">
                <a:solidFill>
                  <a:schemeClr val="hlink"/>
                </a:solidFill>
                <a:latin typeface="Cabin"/>
                <a:ea typeface="Cabin"/>
                <a:cs typeface="Cabin"/>
                <a:sym typeface="Cabin"/>
                <a:hlinkClick r:id="rId3"/>
              </a:rPr>
              <a:t>/</a:t>
            </a:r>
            <a:r>
              <a:rPr lang="en-US" sz="1900">
                <a:solidFill>
                  <a:schemeClr val="dk1"/>
                </a:solidFill>
                <a:latin typeface="Cabin"/>
                <a:ea typeface="Cabin"/>
                <a:cs typeface="Cabin"/>
                <a:sym typeface="Cabin"/>
              </a:rPr>
              <a:t> </a:t>
            </a:r>
            <a:endParaRPr sz="1900">
              <a:solidFill>
                <a:schemeClr val="dk1"/>
              </a:solidFill>
              <a:latin typeface="Cabin"/>
              <a:ea typeface="Cabin"/>
              <a:cs typeface="Cabin"/>
              <a:sym typeface="Cabin"/>
            </a:endParaRPr>
          </a:p>
          <a:p>
            <a:pPr marL="457200" lvl="0" indent="-349250" algn="l" rtl="0">
              <a:spcBef>
                <a:spcPts val="1000"/>
              </a:spcBef>
              <a:spcAft>
                <a:spcPts val="0"/>
              </a:spcAft>
              <a:buClr>
                <a:schemeClr val="dk1"/>
              </a:buClr>
              <a:buSzPts val="1900"/>
              <a:buFont typeface="Cabin"/>
              <a:buChar char="❏"/>
            </a:pPr>
            <a:r>
              <a:rPr lang="en-US" sz="1900">
                <a:solidFill>
                  <a:schemeClr val="dk1"/>
                </a:solidFill>
                <a:latin typeface="Cabin"/>
                <a:ea typeface="Cabin"/>
                <a:cs typeface="Cabin"/>
                <a:sym typeface="Cabin"/>
              </a:rPr>
              <a:t>Evaluaciones de final de curso de FSA (Álgebra I, Geometría) Grados 7-12</a:t>
            </a:r>
            <a:endParaRPr sz="1900">
              <a:solidFill>
                <a:schemeClr val="dk1"/>
              </a:solidFill>
              <a:latin typeface="Cabin"/>
              <a:ea typeface="Cabin"/>
              <a:cs typeface="Cabin"/>
              <a:sym typeface="Cabin"/>
            </a:endParaRPr>
          </a:p>
          <a:p>
            <a:pPr marL="457200" lvl="0" indent="-349250" algn="l" rtl="0">
              <a:spcBef>
                <a:spcPts val="1000"/>
              </a:spcBef>
              <a:spcAft>
                <a:spcPts val="0"/>
              </a:spcAft>
              <a:buClr>
                <a:schemeClr val="dk1"/>
              </a:buClr>
              <a:buSzPts val="1900"/>
              <a:buFont typeface="Cabin"/>
              <a:buChar char="❏"/>
            </a:pPr>
            <a:r>
              <a:rPr lang="en-US" sz="1900">
                <a:solidFill>
                  <a:schemeClr val="dk1"/>
                </a:solidFill>
                <a:latin typeface="Cabin"/>
                <a:ea typeface="Cabin"/>
                <a:cs typeface="Cabin"/>
                <a:sym typeface="Cabin"/>
              </a:rPr>
              <a:t>Evaluaciones de fin de curso NGSSS (Biología I, Civismo, Historia) Grados 7-12</a:t>
            </a:r>
            <a:endParaRPr sz="1900">
              <a:solidFill>
                <a:schemeClr val="dk1"/>
              </a:solidFill>
              <a:latin typeface="Cabin"/>
              <a:ea typeface="Cabin"/>
              <a:cs typeface="Cabin"/>
              <a:sym typeface="Cabin"/>
            </a:endParaRPr>
          </a:p>
          <a:p>
            <a:pPr marL="457200" lvl="0" indent="-349250" algn="l" rtl="0">
              <a:spcBef>
                <a:spcPts val="1000"/>
              </a:spcBef>
              <a:spcAft>
                <a:spcPts val="0"/>
              </a:spcAft>
              <a:buClr>
                <a:schemeClr val="dk1"/>
              </a:buClr>
              <a:buSzPts val="1900"/>
              <a:buFont typeface="Cabin"/>
              <a:buChar char="❏"/>
            </a:pPr>
            <a:r>
              <a:rPr lang="en-US" sz="1900">
                <a:solidFill>
                  <a:schemeClr val="dk1"/>
                </a:solidFill>
                <a:latin typeface="Cabin"/>
                <a:ea typeface="Cabin"/>
                <a:cs typeface="Cabin"/>
                <a:sym typeface="Cabin"/>
              </a:rPr>
              <a:t>Escritura de evaluaciones intermedias (Grados 1-10)</a:t>
            </a:r>
            <a:endParaRPr sz="1900">
              <a:solidFill>
                <a:schemeClr val="dk1"/>
              </a:solidFill>
              <a:latin typeface="Cabin"/>
              <a:ea typeface="Cabin"/>
              <a:cs typeface="Cabin"/>
              <a:sym typeface="Cabin"/>
            </a:endParaRPr>
          </a:p>
          <a:p>
            <a:pPr marL="457200" lvl="0" indent="-349250" algn="l" rtl="0">
              <a:spcBef>
                <a:spcPts val="1000"/>
              </a:spcBef>
              <a:spcAft>
                <a:spcPts val="0"/>
              </a:spcAft>
              <a:buClr>
                <a:schemeClr val="dk1"/>
              </a:buClr>
              <a:buSzPts val="1900"/>
              <a:buFont typeface="Cabin"/>
              <a:buChar char="❏"/>
            </a:pPr>
            <a:r>
              <a:rPr lang="en-US" sz="1900">
                <a:solidFill>
                  <a:schemeClr val="dk1"/>
                </a:solidFill>
                <a:latin typeface="Cabin"/>
                <a:ea typeface="Cabin"/>
                <a:cs typeface="Cabin"/>
                <a:sym typeface="Cabin"/>
              </a:rPr>
              <a:t>Screener de Preparación para Kindergarten de Florida (FLKRS)</a:t>
            </a:r>
            <a:endParaRPr sz="1900">
              <a:solidFill>
                <a:schemeClr val="dk1"/>
              </a:solidFill>
              <a:latin typeface="Cabin"/>
              <a:ea typeface="Cabin"/>
              <a:cs typeface="Cabin"/>
              <a:sym typeface="Cabin"/>
            </a:endParaRPr>
          </a:p>
          <a:p>
            <a:pPr marL="457200" lvl="0" indent="-349250" algn="l" rtl="0">
              <a:spcBef>
                <a:spcPts val="1000"/>
              </a:spcBef>
              <a:spcAft>
                <a:spcPts val="0"/>
              </a:spcAft>
              <a:buClr>
                <a:schemeClr val="dk1"/>
              </a:buClr>
              <a:buSzPts val="1900"/>
              <a:buFont typeface="Cabin"/>
              <a:buChar char="❏"/>
            </a:pPr>
            <a:r>
              <a:rPr lang="en-US" sz="1900">
                <a:solidFill>
                  <a:schemeClr val="dk1"/>
                </a:solidFill>
                <a:latin typeface="Cabin"/>
                <a:ea typeface="Cabin"/>
                <a:cs typeface="Cabin"/>
                <a:sym typeface="Cabin"/>
              </a:rPr>
              <a:t>El rendimiento importa evaluaciones provisionales (grados 3-5)</a:t>
            </a:r>
            <a:endParaRPr sz="1900">
              <a:solidFill>
                <a:schemeClr val="dk1"/>
              </a:solidFill>
              <a:latin typeface="Cabin"/>
              <a:ea typeface="Cabin"/>
              <a:cs typeface="Cabin"/>
              <a:sym typeface="Cabin"/>
            </a:endParaRPr>
          </a:p>
          <a:p>
            <a:pPr marL="457200" lvl="0" indent="0" algn="l" rtl="0">
              <a:spcBef>
                <a:spcPts val="1000"/>
              </a:spcBef>
              <a:spcAft>
                <a:spcPts val="0"/>
              </a:spcAft>
              <a:buNone/>
            </a:pPr>
            <a:endParaRPr sz="2000">
              <a:solidFill>
                <a:schemeClr val="dk1"/>
              </a:solidFill>
              <a:latin typeface="Cabin"/>
              <a:ea typeface="Cabin"/>
              <a:cs typeface="Cabin"/>
              <a:sym typeface="Cabin"/>
            </a:endParaRPr>
          </a:p>
          <a:p>
            <a:pPr marL="0" lvl="0" indent="0" algn="l" rtl="0">
              <a:spcBef>
                <a:spcPts val="1000"/>
              </a:spcBef>
              <a:spcAft>
                <a:spcPts val="0"/>
              </a:spcAft>
              <a:buNone/>
            </a:pPr>
            <a:endParaRPr sz="1800">
              <a:solidFill>
                <a:schemeClr val="dk1"/>
              </a:solidFill>
              <a:latin typeface="Cabin"/>
              <a:ea typeface="Cabin"/>
              <a:cs typeface="Cabin"/>
              <a:sym typeface="Cabin"/>
            </a:endParaRPr>
          </a:p>
          <a:p>
            <a:pPr marL="457200" lvl="0" indent="0" algn="l" rtl="0">
              <a:spcBef>
                <a:spcPts val="1000"/>
              </a:spcBef>
              <a:spcAft>
                <a:spcPts val="0"/>
              </a:spcAft>
              <a:buNone/>
            </a:pPr>
            <a:endParaRPr sz="2200">
              <a:solidFill>
                <a:schemeClr val="dk1"/>
              </a:solidFill>
              <a:latin typeface="Cabin"/>
              <a:ea typeface="Cabin"/>
              <a:cs typeface="Cabin"/>
              <a:sym typeface="Cabin"/>
            </a:endParaRPr>
          </a:p>
          <a:p>
            <a:pPr marL="0" lvl="0" indent="0" algn="l" rtl="0">
              <a:spcBef>
                <a:spcPts val="1000"/>
              </a:spcBef>
              <a:spcAft>
                <a:spcPts val="0"/>
              </a:spcAft>
              <a:buNone/>
            </a:pPr>
            <a:endParaRPr sz="2000">
              <a:solidFill>
                <a:schemeClr val="dk1"/>
              </a:solidFill>
              <a:latin typeface="Cabin"/>
              <a:ea typeface="Cabin"/>
              <a:cs typeface="Cabin"/>
              <a:sym typeface="Cabin"/>
            </a:endParaRPr>
          </a:p>
          <a:p>
            <a:pPr marL="0" lvl="0" indent="0" algn="l" rtl="0">
              <a:spcBef>
                <a:spcPts val="1000"/>
              </a:spcBef>
              <a:spcAft>
                <a:spcPts val="1000"/>
              </a:spcAft>
              <a:buNone/>
            </a:pPr>
            <a:endParaRPr sz="2400" b="1">
              <a:solidFill>
                <a:schemeClr val="dk1"/>
              </a:solidFill>
              <a:latin typeface="Cabin"/>
              <a:ea typeface="Cabin"/>
              <a:cs typeface="Cabin"/>
              <a:sym typeface="Cabin"/>
            </a:endParaRPr>
          </a:p>
        </p:txBody>
      </p:sp>
      <p:sp>
        <p:nvSpPr>
          <p:cNvPr id="340" name="Google Shape;340;p48"/>
          <p:cNvSpPr txBox="1"/>
          <p:nvPr/>
        </p:nvSpPr>
        <p:spPr>
          <a:xfrm>
            <a:off x="4648800" y="195750"/>
            <a:ext cx="43635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Evaluando el Éxito Del Estudiante</a:t>
            </a:r>
            <a:endParaRPr sz="2400" b="1">
              <a:solidFill>
                <a:srgbClr val="FFFFFF"/>
              </a:solidFill>
              <a:latin typeface="McLaren"/>
              <a:ea typeface="McLaren"/>
              <a:cs typeface="McLaren"/>
              <a:sym typeface="McLaren"/>
            </a:endParaRPr>
          </a:p>
        </p:txBody>
      </p:sp>
      <p:cxnSp>
        <p:nvCxnSpPr>
          <p:cNvPr id="341" name="Google Shape;341;p48"/>
          <p:cNvCxnSpPr>
            <a:stCxn id="336" idx="0"/>
            <a:endCxn id="342" idx="0"/>
          </p:cNvCxnSpPr>
          <p:nvPr/>
        </p:nvCxnSpPr>
        <p:spPr>
          <a:xfrm>
            <a:off x="4550475" y="0"/>
            <a:ext cx="0" cy="6526800"/>
          </a:xfrm>
          <a:prstGeom prst="straightConnector1">
            <a:avLst/>
          </a:prstGeom>
          <a:noFill/>
          <a:ln w="38100" cap="flat" cmpd="sng">
            <a:solidFill>
              <a:srgbClr val="000000"/>
            </a:solidFill>
            <a:prstDash val="solid"/>
            <a:round/>
            <a:headEnd type="none" w="med" len="med"/>
            <a:tailEnd type="none" w="med" len="med"/>
          </a:ln>
        </p:spPr>
      </p:cxnSp>
      <p:sp>
        <p:nvSpPr>
          <p:cNvPr id="342" name="Google Shape;342;p48"/>
          <p:cNvSpPr/>
          <p:nvPr/>
        </p:nvSpPr>
        <p:spPr>
          <a:xfrm>
            <a:off x="-129525" y="6526800"/>
            <a:ext cx="9360000" cy="331200"/>
          </a:xfrm>
          <a:prstGeom prst="rect">
            <a:avLst/>
          </a:prstGeom>
          <a:solidFill>
            <a:srgbClr val="CCAB45"/>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9"/>
          <p:cNvSpPr/>
          <p:nvPr/>
        </p:nvSpPr>
        <p:spPr>
          <a:xfrm>
            <a:off x="-129525" y="0"/>
            <a:ext cx="9360000" cy="1088100"/>
          </a:xfrm>
          <a:prstGeom prst="rect">
            <a:avLst/>
          </a:prstGeom>
          <a:solidFill>
            <a:srgbClr val="0B539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9"/>
          <p:cNvSpPr txBox="1"/>
          <p:nvPr/>
        </p:nvSpPr>
        <p:spPr>
          <a:xfrm>
            <a:off x="134400" y="195750"/>
            <a:ext cx="42954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Florida Statewide Assessment (FSA) </a:t>
            </a:r>
            <a:endParaRPr sz="2400" b="1">
              <a:solidFill>
                <a:srgbClr val="FFFFFF"/>
              </a:solidFill>
              <a:latin typeface="McLaren"/>
              <a:ea typeface="McLaren"/>
              <a:cs typeface="McLaren"/>
              <a:sym typeface="McLaren"/>
            </a:endParaRPr>
          </a:p>
        </p:txBody>
      </p:sp>
      <p:sp>
        <p:nvSpPr>
          <p:cNvPr id="350" name="Google Shape;350;p49"/>
          <p:cNvSpPr txBox="1"/>
          <p:nvPr/>
        </p:nvSpPr>
        <p:spPr>
          <a:xfrm>
            <a:off x="199800" y="1206625"/>
            <a:ext cx="4230000" cy="514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latin typeface="Cabin"/>
                <a:ea typeface="Cabin"/>
                <a:cs typeface="Cabin"/>
                <a:sym typeface="Cabin"/>
              </a:rPr>
              <a:t>April 1-14, 2020</a:t>
            </a:r>
            <a:endParaRPr sz="1600" b="1" u="sng">
              <a:latin typeface="Cabin"/>
              <a:ea typeface="Cabin"/>
              <a:cs typeface="Cabin"/>
              <a:sym typeface="Cabin"/>
            </a:endParaRPr>
          </a:p>
          <a:p>
            <a:pPr marL="457200" lvl="0" indent="-330200" algn="l" rtl="0">
              <a:spcBef>
                <a:spcPts val="0"/>
              </a:spcBef>
              <a:spcAft>
                <a:spcPts val="0"/>
              </a:spcAft>
              <a:buSzPts val="1600"/>
              <a:buFont typeface="Cabin"/>
              <a:buChar char="❏"/>
            </a:pPr>
            <a:r>
              <a:rPr lang="en-US" sz="1600">
                <a:latin typeface="Cabin"/>
                <a:ea typeface="Cabin"/>
                <a:cs typeface="Cabin"/>
                <a:sym typeface="Cabin"/>
              </a:rPr>
              <a:t>FSA ELA Writing Assessment (Grades 4-10)</a:t>
            </a:r>
            <a:endParaRPr sz="1600">
              <a:latin typeface="Cabin"/>
              <a:ea typeface="Cabin"/>
              <a:cs typeface="Cabin"/>
              <a:sym typeface="Cabin"/>
            </a:endParaRPr>
          </a:p>
          <a:p>
            <a:pPr marL="457200" lvl="0" indent="-330200" algn="l" rtl="0">
              <a:spcBef>
                <a:spcPts val="0"/>
              </a:spcBef>
              <a:spcAft>
                <a:spcPts val="0"/>
              </a:spcAft>
              <a:buSzPts val="1600"/>
              <a:buFont typeface="Cabin"/>
              <a:buChar char="❏"/>
            </a:pPr>
            <a:r>
              <a:rPr lang="en-US" sz="1600">
                <a:latin typeface="Cabin"/>
                <a:ea typeface="Cabin"/>
                <a:cs typeface="Cabin"/>
                <a:sym typeface="Cabin"/>
              </a:rPr>
              <a:t>FSA ELA Reading (Grade 3)</a:t>
            </a:r>
            <a:endParaRPr sz="1600">
              <a:latin typeface="Cabin"/>
              <a:ea typeface="Cabin"/>
              <a:cs typeface="Cabin"/>
              <a:sym typeface="Cabin"/>
            </a:endParaRPr>
          </a:p>
          <a:p>
            <a:pPr marL="0" lvl="0" indent="0" algn="l" rtl="0">
              <a:spcBef>
                <a:spcPts val="0"/>
              </a:spcBef>
              <a:spcAft>
                <a:spcPts val="0"/>
              </a:spcAft>
              <a:buNone/>
            </a:pPr>
            <a:endParaRPr sz="1600" b="1" u="sng">
              <a:latin typeface="Cabin"/>
              <a:ea typeface="Cabin"/>
              <a:cs typeface="Cabin"/>
              <a:sym typeface="Cabin"/>
            </a:endParaRPr>
          </a:p>
          <a:p>
            <a:pPr marL="0" lvl="0" indent="0" algn="l" rtl="0">
              <a:spcBef>
                <a:spcPts val="0"/>
              </a:spcBef>
              <a:spcAft>
                <a:spcPts val="0"/>
              </a:spcAft>
              <a:buNone/>
            </a:pPr>
            <a:r>
              <a:rPr lang="en-US" sz="1600" b="1" u="sng">
                <a:latin typeface="Cabin"/>
                <a:ea typeface="Cabin"/>
                <a:cs typeface="Cabin"/>
                <a:sym typeface="Cabin"/>
              </a:rPr>
              <a:t>May 1-29, 2020</a:t>
            </a:r>
            <a:endParaRPr sz="1600" b="1" u="sng">
              <a:latin typeface="Cabin"/>
              <a:ea typeface="Cabin"/>
              <a:cs typeface="Cabin"/>
              <a:sym typeface="Cabin"/>
            </a:endParaRPr>
          </a:p>
          <a:p>
            <a:pPr marL="457200" lvl="0" indent="-330200" algn="l" rtl="0">
              <a:spcBef>
                <a:spcPts val="0"/>
              </a:spcBef>
              <a:spcAft>
                <a:spcPts val="0"/>
              </a:spcAft>
              <a:buSzPts val="1600"/>
              <a:buFont typeface="Cabin"/>
              <a:buChar char="❏"/>
            </a:pPr>
            <a:r>
              <a:rPr lang="en-US" sz="1600">
                <a:latin typeface="Cabin"/>
                <a:ea typeface="Cabin"/>
                <a:cs typeface="Cabin"/>
                <a:sym typeface="Cabin"/>
              </a:rPr>
              <a:t>FSA ELA Reading (Grades 7-10)</a:t>
            </a:r>
            <a:endParaRPr sz="1600">
              <a:latin typeface="Cabin"/>
              <a:ea typeface="Cabin"/>
              <a:cs typeface="Cabin"/>
              <a:sym typeface="Cabin"/>
            </a:endParaRPr>
          </a:p>
          <a:p>
            <a:pPr marL="0" lvl="0" indent="0" algn="l" rtl="0">
              <a:spcBef>
                <a:spcPts val="0"/>
              </a:spcBef>
              <a:spcAft>
                <a:spcPts val="0"/>
              </a:spcAft>
              <a:buNone/>
            </a:pPr>
            <a:endParaRPr sz="1600">
              <a:latin typeface="Cabin"/>
              <a:ea typeface="Cabin"/>
              <a:cs typeface="Cabin"/>
              <a:sym typeface="Cabin"/>
            </a:endParaRPr>
          </a:p>
          <a:p>
            <a:pPr marL="0" lvl="0" indent="0" algn="l" rtl="0">
              <a:spcBef>
                <a:spcPts val="0"/>
              </a:spcBef>
              <a:spcAft>
                <a:spcPts val="0"/>
              </a:spcAft>
              <a:buClr>
                <a:schemeClr val="dk1"/>
              </a:buClr>
              <a:buSzPts val="1100"/>
              <a:buFont typeface="Arial"/>
              <a:buNone/>
            </a:pPr>
            <a:r>
              <a:rPr lang="en-US" sz="1600" b="1" u="sng">
                <a:solidFill>
                  <a:schemeClr val="dk1"/>
                </a:solidFill>
                <a:latin typeface="Cabin"/>
                <a:ea typeface="Cabin"/>
                <a:cs typeface="Cabin"/>
                <a:sym typeface="Cabin"/>
              </a:rPr>
              <a:t>May 4-15, 2020</a:t>
            </a:r>
            <a:endParaRPr sz="1600" b="1" u="sng">
              <a:solidFill>
                <a:schemeClr val="dk1"/>
              </a:solidFill>
              <a:latin typeface="Cabin"/>
              <a:ea typeface="Cabin"/>
              <a:cs typeface="Cabin"/>
              <a:sym typeface="Cabin"/>
            </a:endParaRPr>
          </a:p>
          <a:p>
            <a:pPr marL="0" lvl="0" indent="0" algn="l" rtl="0">
              <a:spcBef>
                <a:spcPts val="1000"/>
              </a:spcBef>
              <a:spcAft>
                <a:spcPts val="0"/>
              </a:spcAft>
              <a:buClr>
                <a:schemeClr val="dk1"/>
              </a:buClr>
              <a:buSzPts val="1100"/>
              <a:buFont typeface="Arial"/>
              <a:buNone/>
            </a:pPr>
            <a:r>
              <a:rPr lang="en-US" sz="1600" b="1">
                <a:solidFill>
                  <a:schemeClr val="dk1"/>
                </a:solidFill>
                <a:latin typeface="Cabin"/>
                <a:ea typeface="Cabin"/>
                <a:cs typeface="Cabin"/>
                <a:sym typeface="Cabin"/>
              </a:rPr>
              <a:t>Students tested on:</a:t>
            </a:r>
            <a:endParaRPr sz="1600" b="1">
              <a:solidFill>
                <a:schemeClr val="dk1"/>
              </a:solidFill>
              <a:latin typeface="Cabin"/>
              <a:ea typeface="Cabin"/>
              <a:cs typeface="Cabin"/>
              <a:sym typeface="Cabin"/>
            </a:endParaRPr>
          </a:p>
          <a:p>
            <a:pPr marL="457200" lvl="0" indent="-330200" algn="l" rtl="0">
              <a:spcBef>
                <a:spcPts val="0"/>
              </a:spcBef>
              <a:spcAft>
                <a:spcPts val="0"/>
              </a:spcAft>
              <a:buClr>
                <a:schemeClr val="dk1"/>
              </a:buClr>
              <a:buSzPts val="1600"/>
              <a:buFont typeface="Cabin"/>
              <a:buChar char="❏"/>
            </a:pPr>
            <a:r>
              <a:rPr lang="en-US" sz="1600">
                <a:solidFill>
                  <a:schemeClr val="dk1"/>
                </a:solidFill>
                <a:latin typeface="Cabin"/>
                <a:ea typeface="Cabin"/>
                <a:cs typeface="Cabin"/>
                <a:sym typeface="Cabin"/>
              </a:rPr>
              <a:t>FSA ELA Reading (Grades 4-6)</a:t>
            </a:r>
            <a:endParaRPr sz="1600">
              <a:solidFill>
                <a:schemeClr val="dk1"/>
              </a:solidFill>
              <a:latin typeface="Cabin"/>
              <a:ea typeface="Cabin"/>
              <a:cs typeface="Cabin"/>
              <a:sym typeface="Cabin"/>
            </a:endParaRPr>
          </a:p>
          <a:p>
            <a:pPr marL="457200" lvl="0" indent="-330200" algn="l" rtl="0">
              <a:spcBef>
                <a:spcPts val="0"/>
              </a:spcBef>
              <a:spcAft>
                <a:spcPts val="0"/>
              </a:spcAft>
              <a:buClr>
                <a:schemeClr val="dk1"/>
              </a:buClr>
              <a:buSzPts val="1600"/>
              <a:buFont typeface="Cabin"/>
              <a:buChar char="❏"/>
            </a:pPr>
            <a:r>
              <a:rPr lang="en-US" sz="1600">
                <a:solidFill>
                  <a:schemeClr val="dk1"/>
                </a:solidFill>
                <a:latin typeface="Cabin"/>
                <a:ea typeface="Cabin"/>
                <a:cs typeface="Cabin"/>
                <a:sym typeface="Cabin"/>
              </a:rPr>
              <a:t>FSA Mathematics (Grades 3-6)</a:t>
            </a:r>
            <a:endParaRPr sz="1600">
              <a:solidFill>
                <a:schemeClr val="dk1"/>
              </a:solidFill>
              <a:latin typeface="Cabin"/>
              <a:ea typeface="Cabin"/>
              <a:cs typeface="Cabin"/>
              <a:sym typeface="Cabin"/>
            </a:endParaRPr>
          </a:p>
          <a:p>
            <a:pPr marL="457200" lvl="0" indent="-330200" algn="l" rtl="0">
              <a:spcBef>
                <a:spcPts val="0"/>
              </a:spcBef>
              <a:spcAft>
                <a:spcPts val="0"/>
              </a:spcAft>
              <a:buClr>
                <a:schemeClr val="dk1"/>
              </a:buClr>
              <a:buSzPts val="1600"/>
              <a:buFont typeface="Cabin"/>
              <a:buChar char="❏"/>
            </a:pPr>
            <a:r>
              <a:rPr lang="en-US" sz="1600">
                <a:solidFill>
                  <a:schemeClr val="dk1"/>
                </a:solidFill>
                <a:latin typeface="Cabin"/>
                <a:ea typeface="Cabin"/>
                <a:cs typeface="Cabin"/>
                <a:sym typeface="Cabin"/>
              </a:rPr>
              <a:t>NGSS Science (Grades 5 &amp; 8)</a:t>
            </a:r>
            <a:endParaRPr sz="1600">
              <a:solidFill>
                <a:schemeClr val="dk1"/>
              </a:solidFill>
              <a:latin typeface="Cabin"/>
              <a:ea typeface="Cabin"/>
              <a:cs typeface="Cabin"/>
              <a:sym typeface="Cabin"/>
            </a:endParaRPr>
          </a:p>
          <a:p>
            <a:pPr marL="0" lvl="0" indent="0" algn="l" rtl="0">
              <a:spcBef>
                <a:spcPts val="0"/>
              </a:spcBef>
              <a:spcAft>
                <a:spcPts val="0"/>
              </a:spcAft>
              <a:buNone/>
            </a:pPr>
            <a:endParaRPr sz="1600" b="1" u="sng">
              <a:latin typeface="Cabin"/>
              <a:ea typeface="Cabin"/>
              <a:cs typeface="Cabin"/>
              <a:sym typeface="Cabin"/>
            </a:endParaRPr>
          </a:p>
          <a:p>
            <a:pPr marL="0" lvl="0" indent="0" algn="l" rtl="0">
              <a:spcBef>
                <a:spcPts val="0"/>
              </a:spcBef>
              <a:spcAft>
                <a:spcPts val="0"/>
              </a:spcAft>
              <a:buNone/>
            </a:pPr>
            <a:r>
              <a:rPr lang="en-US" sz="1600" b="1" u="sng">
                <a:solidFill>
                  <a:schemeClr val="dk1"/>
                </a:solidFill>
                <a:latin typeface="Cabin"/>
                <a:ea typeface="Cabin"/>
                <a:cs typeface="Cabin"/>
                <a:sym typeface="Cabin"/>
              </a:rPr>
              <a:t>FSA EOC Assessments Algebra I and Geometry </a:t>
            </a:r>
            <a:endParaRPr sz="1600" b="1" u="sng">
              <a:solidFill>
                <a:schemeClr val="dk1"/>
              </a:solidFill>
              <a:latin typeface="Cabin"/>
              <a:ea typeface="Cabin"/>
              <a:cs typeface="Cabin"/>
              <a:sym typeface="Cabin"/>
            </a:endParaRPr>
          </a:p>
          <a:p>
            <a:pPr marL="457200" lvl="0" indent="-330200" algn="l" rtl="0">
              <a:spcBef>
                <a:spcPts val="0"/>
              </a:spcBef>
              <a:spcAft>
                <a:spcPts val="0"/>
              </a:spcAft>
              <a:buClr>
                <a:schemeClr val="dk1"/>
              </a:buClr>
              <a:buSzPts val="1600"/>
              <a:buFont typeface="Cabin"/>
              <a:buChar char="❏"/>
            </a:pPr>
            <a:r>
              <a:rPr lang="en-US" sz="1600">
                <a:solidFill>
                  <a:schemeClr val="dk1"/>
                </a:solidFill>
                <a:latin typeface="Cabin"/>
                <a:ea typeface="Cabin"/>
                <a:cs typeface="Cabin"/>
                <a:sym typeface="Cabin"/>
              </a:rPr>
              <a:t>September 9-27, 2019</a:t>
            </a:r>
            <a:endParaRPr sz="1600">
              <a:solidFill>
                <a:schemeClr val="dk1"/>
              </a:solidFill>
              <a:latin typeface="Cabin"/>
              <a:ea typeface="Cabin"/>
              <a:cs typeface="Cabin"/>
              <a:sym typeface="Cabin"/>
            </a:endParaRPr>
          </a:p>
          <a:p>
            <a:pPr marL="457200" lvl="0" indent="-330200" algn="l" rtl="0">
              <a:spcBef>
                <a:spcPts val="0"/>
              </a:spcBef>
              <a:spcAft>
                <a:spcPts val="0"/>
              </a:spcAft>
              <a:buClr>
                <a:schemeClr val="dk1"/>
              </a:buClr>
              <a:buSzPts val="1600"/>
              <a:buFont typeface="Cabin"/>
              <a:buChar char="❏"/>
            </a:pPr>
            <a:r>
              <a:rPr lang="en-US" sz="1600">
                <a:solidFill>
                  <a:schemeClr val="dk1"/>
                </a:solidFill>
                <a:latin typeface="Cabin"/>
                <a:ea typeface="Cabin"/>
                <a:cs typeface="Cabin"/>
                <a:sym typeface="Cabin"/>
              </a:rPr>
              <a:t>December 2-20, 2019</a:t>
            </a:r>
            <a:endParaRPr sz="1600">
              <a:solidFill>
                <a:schemeClr val="dk1"/>
              </a:solidFill>
              <a:latin typeface="Cabin"/>
              <a:ea typeface="Cabin"/>
              <a:cs typeface="Cabin"/>
              <a:sym typeface="Cabin"/>
            </a:endParaRPr>
          </a:p>
          <a:p>
            <a:pPr marL="457200" lvl="0" indent="-330200" algn="l" rtl="0">
              <a:spcBef>
                <a:spcPts val="0"/>
              </a:spcBef>
              <a:spcAft>
                <a:spcPts val="0"/>
              </a:spcAft>
              <a:buClr>
                <a:schemeClr val="dk1"/>
              </a:buClr>
              <a:buSzPts val="1600"/>
              <a:buFont typeface="Cabin"/>
              <a:buChar char="❏"/>
            </a:pPr>
            <a:r>
              <a:rPr lang="en-US" sz="1600">
                <a:solidFill>
                  <a:schemeClr val="dk1"/>
                </a:solidFill>
                <a:latin typeface="Cabin"/>
                <a:ea typeface="Cabin"/>
                <a:cs typeface="Cabin"/>
                <a:sym typeface="Cabin"/>
              </a:rPr>
              <a:t>May 1-29, 2020</a:t>
            </a:r>
            <a:endParaRPr sz="1600">
              <a:solidFill>
                <a:schemeClr val="dk1"/>
              </a:solidFill>
              <a:latin typeface="Cabin"/>
              <a:ea typeface="Cabin"/>
              <a:cs typeface="Cabin"/>
              <a:sym typeface="Cabin"/>
            </a:endParaRPr>
          </a:p>
          <a:p>
            <a:pPr marL="457200" lvl="0" indent="-330200" algn="l" rtl="0">
              <a:spcBef>
                <a:spcPts val="0"/>
              </a:spcBef>
              <a:spcAft>
                <a:spcPts val="0"/>
              </a:spcAft>
              <a:buClr>
                <a:schemeClr val="dk1"/>
              </a:buClr>
              <a:buSzPts val="1600"/>
              <a:buFont typeface="Cabin"/>
              <a:buChar char="❏"/>
            </a:pPr>
            <a:r>
              <a:rPr lang="en-US" sz="1600">
                <a:solidFill>
                  <a:schemeClr val="dk1"/>
                </a:solidFill>
                <a:latin typeface="Cabin"/>
                <a:ea typeface="Cabin"/>
                <a:cs typeface="Cabin"/>
                <a:sym typeface="Cabin"/>
              </a:rPr>
              <a:t>July 13-24, 2020</a:t>
            </a:r>
            <a:endParaRPr sz="1600">
              <a:solidFill>
                <a:schemeClr val="dk1"/>
              </a:solidFill>
              <a:latin typeface="Cabin"/>
              <a:ea typeface="Cabin"/>
              <a:cs typeface="Cabin"/>
              <a:sym typeface="Cabin"/>
            </a:endParaRPr>
          </a:p>
          <a:p>
            <a:pPr marL="0" lvl="0" indent="0" algn="l" rtl="0">
              <a:spcBef>
                <a:spcPts val="0"/>
              </a:spcBef>
              <a:spcAft>
                <a:spcPts val="0"/>
              </a:spcAft>
              <a:buNone/>
            </a:pPr>
            <a:endParaRPr sz="1600" b="1" u="sng">
              <a:latin typeface="Cabin"/>
              <a:ea typeface="Cabin"/>
              <a:cs typeface="Cabin"/>
              <a:sym typeface="Cabin"/>
            </a:endParaRPr>
          </a:p>
          <a:p>
            <a:pPr marL="0" lvl="0" indent="0" algn="l" rtl="0">
              <a:spcBef>
                <a:spcPts val="0"/>
              </a:spcBef>
              <a:spcAft>
                <a:spcPts val="0"/>
              </a:spcAft>
              <a:buNone/>
            </a:pPr>
            <a:endParaRPr sz="18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45720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r>
              <a:rPr lang="en-US" sz="1800" b="1">
                <a:solidFill>
                  <a:srgbClr val="000000"/>
                </a:solidFill>
                <a:latin typeface="McLaren"/>
                <a:ea typeface="McLaren"/>
                <a:cs typeface="McLaren"/>
                <a:sym typeface="McLaren"/>
              </a:rPr>
              <a:t/>
            </a:r>
            <a:br>
              <a:rPr lang="en-US" sz="1800" b="1">
                <a:solidFill>
                  <a:srgbClr val="000000"/>
                </a:solidFill>
                <a:latin typeface="McLaren"/>
                <a:ea typeface="McLaren"/>
                <a:cs typeface="McLaren"/>
                <a:sym typeface="McLaren"/>
              </a:rPr>
            </a:br>
            <a:endParaRPr sz="1800">
              <a:solidFill>
                <a:srgbClr val="000000"/>
              </a:solidFill>
              <a:latin typeface="McLaren"/>
              <a:ea typeface="McLaren"/>
              <a:cs typeface="McLaren"/>
              <a:sym typeface="McLaren"/>
            </a:endParaRPr>
          </a:p>
          <a:p>
            <a:pPr marL="457200" lvl="0" indent="0" algn="l" rtl="0">
              <a:spcBef>
                <a:spcPts val="1000"/>
              </a:spcBef>
              <a:spcAft>
                <a:spcPts val="0"/>
              </a:spcAft>
              <a:buNone/>
            </a:pPr>
            <a:r>
              <a:rPr lang="en-US" sz="1800" b="1">
                <a:solidFill>
                  <a:srgbClr val="3D4965"/>
                </a:solidFill>
                <a:latin typeface="Dosis"/>
                <a:ea typeface="Dosis"/>
                <a:cs typeface="Dosis"/>
                <a:sym typeface="Dosis"/>
              </a:rPr>
              <a:t/>
            </a:r>
            <a:br>
              <a:rPr lang="en-US" sz="1800" b="1">
                <a:solidFill>
                  <a:srgbClr val="3D4965"/>
                </a:solidFill>
                <a:latin typeface="Dosis"/>
                <a:ea typeface="Dosis"/>
                <a:cs typeface="Dosis"/>
                <a:sym typeface="Dosis"/>
              </a:rPr>
            </a:br>
            <a:r>
              <a:rPr lang="en-US" sz="1800">
                <a:solidFill>
                  <a:srgbClr val="3C78D8"/>
                </a:solidFill>
                <a:latin typeface="Dosis"/>
                <a:ea typeface="Dosis"/>
                <a:cs typeface="Dosis"/>
                <a:sym typeface="Dosis"/>
              </a:rPr>
              <a:t/>
            </a:r>
            <a:br>
              <a:rPr lang="en-US" sz="1800">
                <a:solidFill>
                  <a:srgbClr val="3C78D8"/>
                </a:solidFill>
                <a:latin typeface="Dosis"/>
                <a:ea typeface="Dosis"/>
                <a:cs typeface="Dosis"/>
                <a:sym typeface="Dosis"/>
              </a:rPr>
            </a:br>
            <a:endParaRPr sz="1800">
              <a:solidFill>
                <a:srgbClr val="3D4965"/>
              </a:solidFill>
              <a:latin typeface="Dosis"/>
              <a:ea typeface="Dosis"/>
              <a:cs typeface="Dosis"/>
              <a:sym typeface="Dosis"/>
            </a:endParaRPr>
          </a:p>
          <a:p>
            <a:pPr marL="0" lvl="0" indent="0" algn="l" rtl="0">
              <a:spcBef>
                <a:spcPts val="1000"/>
              </a:spcBef>
              <a:spcAft>
                <a:spcPts val="0"/>
              </a:spcAft>
              <a:buClr>
                <a:srgbClr val="000000"/>
              </a:buClr>
              <a:buSzPts val="1100"/>
              <a:buFont typeface="Arial"/>
              <a:buNone/>
            </a:pPr>
            <a:endParaRPr sz="1800">
              <a:solidFill>
                <a:srgbClr val="3D4965"/>
              </a:solidFill>
              <a:latin typeface="Dosis"/>
              <a:ea typeface="Dosis"/>
              <a:cs typeface="Dosis"/>
              <a:sym typeface="Dosis"/>
            </a:endParaRPr>
          </a:p>
          <a:p>
            <a:pPr marL="0" lvl="0" indent="0" algn="l" rtl="0">
              <a:spcBef>
                <a:spcPts val="600"/>
              </a:spcBef>
              <a:spcAft>
                <a:spcPts val="0"/>
              </a:spcAft>
              <a:buNone/>
            </a:pPr>
            <a:endParaRPr sz="1800">
              <a:solidFill>
                <a:srgbClr val="3D4965"/>
              </a:solidFill>
              <a:latin typeface="Dosis"/>
              <a:ea typeface="Dosis"/>
              <a:cs typeface="Dosis"/>
              <a:sym typeface="Dosis"/>
            </a:endParaRPr>
          </a:p>
        </p:txBody>
      </p:sp>
      <p:sp>
        <p:nvSpPr>
          <p:cNvPr id="351" name="Google Shape;351;p49"/>
          <p:cNvSpPr txBox="1"/>
          <p:nvPr/>
        </p:nvSpPr>
        <p:spPr>
          <a:xfrm>
            <a:off x="4648800" y="1206625"/>
            <a:ext cx="4295400" cy="514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700" b="1" u="sng">
                <a:solidFill>
                  <a:schemeClr val="dk1"/>
                </a:solidFill>
                <a:latin typeface="Cabin"/>
                <a:ea typeface="Cabin"/>
                <a:cs typeface="Cabin"/>
                <a:sym typeface="Cabin"/>
              </a:rPr>
              <a:t>Abril 1-14, 2020</a:t>
            </a:r>
            <a:endParaRPr sz="1700" b="1" u="sng">
              <a:solidFill>
                <a:schemeClr val="dk1"/>
              </a:solidFill>
              <a:latin typeface="Cabin"/>
              <a:ea typeface="Cabin"/>
              <a:cs typeface="Cabin"/>
              <a:sym typeface="Cabin"/>
            </a:endParaRPr>
          </a:p>
          <a:p>
            <a:pPr marL="457200" lvl="0" indent="-336550" algn="l" rtl="0">
              <a:spcBef>
                <a:spcPts val="0"/>
              </a:spcBef>
              <a:spcAft>
                <a:spcPts val="0"/>
              </a:spcAft>
              <a:buClr>
                <a:schemeClr val="dk1"/>
              </a:buClr>
              <a:buSzPts val="1700"/>
              <a:buFont typeface="Cabin"/>
              <a:buChar char="❏"/>
            </a:pPr>
            <a:r>
              <a:rPr lang="en-US" sz="1700">
                <a:solidFill>
                  <a:schemeClr val="dk1"/>
                </a:solidFill>
                <a:latin typeface="Cabin"/>
                <a:ea typeface="Cabin"/>
                <a:cs typeface="Cabin"/>
                <a:sym typeface="Cabin"/>
              </a:rPr>
              <a:t>FSA ELA Examen de Escritura (Grados 4-10)</a:t>
            </a:r>
            <a:endParaRPr sz="1700">
              <a:solidFill>
                <a:schemeClr val="dk1"/>
              </a:solidFill>
              <a:latin typeface="Cabin"/>
              <a:ea typeface="Cabin"/>
              <a:cs typeface="Cabin"/>
              <a:sym typeface="Cabin"/>
            </a:endParaRPr>
          </a:p>
          <a:p>
            <a:pPr marL="457200" lvl="0" indent="-336550" algn="l" rtl="0">
              <a:spcBef>
                <a:spcPts val="0"/>
              </a:spcBef>
              <a:spcAft>
                <a:spcPts val="0"/>
              </a:spcAft>
              <a:buClr>
                <a:schemeClr val="dk1"/>
              </a:buClr>
              <a:buSzPts val="1700"/>
              <a:buFont typeface="Cabin"/>
              <a:buChar char="❏"/>
            </a:pPr>
            <a:r>
              <a:rPr lang="en-US" sz="1700">
                <a:solidFill>
                  <a:schemeClr val="dk1"/>
                </a:solidFill>
                <a:latin typeface="Cabin"/>
                <a:ea typeface="Cabin"/>
                <a:cs typeface="Cabin"/>
                <a:sym typeface="Cabin"/>
              </a:rPr>
              <a:t>FSA ELA Lectura (Grado 3)</a:t>
            </a:r>
            <a:endParaRPr sz="1700">
              <a:solidFill>
                <a:schemeClr val="dk1"/>
              </a:solidFill>
              <a:latin typeface="Cabin"/>
              <a:ea typeface="Cabin"/>
              <a:cs typeface="Cabin"/>
              <a:sym typeface="Cabin"/>
            </a:endParaRPr>
          </a:p>
          <a:p>
            <a:pPr marL="0" lvl="0" indent="0" algn="l" rtl="0">
              <a:spcBef>
                <a:spcPts val="0"/>
              </a:spcBef>
              <a:spcAft>
                <a:spcPts val="0"/>
              </a:spcAft>
              <a:buClr>
                <a:schemeClr val="dk1"/>
              </a:buClr>
              <a:buSzPts val="1100"/>
              <a:buFont typeface="Arial"/>
              <a:buNone/>
            </a:pPr>
            <a:endParaRPr sz="1700" b="1" u="sng">
              <a:solidFill>
                <a:schemeClr val="dk1"/>
              </a:solidFill>
              <a:latin typeface="Cabin"/>
              <a:ea typeface="Cabin"/>
              <a:cs typeface="Cabin"/>
              <a:sym typeface="Cabin"/>
            </a:endParaRPr>
          </a:p>
          <a:p>
            <a:pPr marL="0" lvl="0" indent="0" algn="l" rtl="0">
              <a:spcBef>
                <a:spcPts val="0"/>
              </a:spcBef>
              <a:spcAft>
                <a:spcPts val="0"/>
              </a:spcAft>
              <a:buClr>
                <a:schemeClr val="dk1"/>
              </a:buClr>
              <a:buSzPts val="1100"/>
              <a:buFont typeface="Arial"/>
              <a:buNone/>
            </a:pPr>
            <a:r>
              <a:rPr lang="en-US" sz="1700" b="1" u="sng">
                <a:solidFill>
                  <a:schemeClr val="dk1"/>
                </a:solidFill>
                <a:latin typeface="Cabin"/>
                <a:ea typeface="Cabin"/>
                <a:cs typeface="Cabin"/>
                <a:sym typeface="Cabin"/>
              </a:rPr>
              <a:t>Mayo 1-29, 2020</a:t>
            </a:r>
            <a:endParaRPr sz="1700" b="1" u="sng">
              <a:solidFill>
                <a:schemeClr val="dk1"/>
              </a:solidFill>
              <a:latin typeface="Cabin"/>
              <a:ea typeface="Cabin"/>
              <a:cs typeface="Cabin"/>
              <a:sym typeface="Cabin"/>
            </a:endParaRPr>
          </a:p>
          <a:p>
            <a:pPr marL="457200" lvl="0" indent="-336550" algn="l" rtl="0">
              <a:spcBef>
                <a:spcPts val="0"/>
              </a:spcBef>
              <a:spcAft>
                <a:spcPts val="0"/>
              </a:spcAft>
              <a:buClr>
                <a:schemeClr val="dk1"/>
              </a:buClr>
              <a:buSzPts val="1700"/>
              <a:buFont typeface="Cabin"/>
              <a:buChar char="❏"/>
            </a:pPr>
            <a:r>
              <a:rPr lang="en-US" sz="1700">
                <a:solidFill>
                  <a:schemeClr val="dk1"/>
                </a:solidFill>
                <a:latin typeface="Cabin"/>
                <a:ea typeface="Cabin"/>
                <a:cs typeface="Cabin"/>
                <a:sym typeface="Cabin"/>
              </a:rPr>
              <a:t>FSA ELA Lectura (Grados 7-10)</a:t>
            </a:r>
            <a:endParaRPr sz="1700">
              <a:solidFill>
                <a:schemeClr val="dk1"/>
              </a:solidFill>
              <a:latin typeface="Cabin"/>
              <a:ea typeface="Cabin"/>
              <a:cs typeface="Cabin"/>
              <a:sym typeface="Cabin"/>
            </a:endParaRPr>
          </a:p>
          <a:p>
            <a:pPr marL="457200" lvl="0" indent="0" algn="l" rtl="0">
              <a:spcBef>
                <a:spcPts val="0"/>
              </a:spcBef>
              <a:spcAft>
                <a:spcPts val="0"/>
              </a:spcAft>
              <a:buNone/>
            </a:pPr>
            <a:endParaRPr sz="1700">
              <a:solidFill>
                <a:schemeClr val="dk1"/>
              </a:solidFill>
              <a:latin typeface="Cabin"/>
              <a:ea typeface="Cabin"/>
              <a:cs typeface="Cabin"/>
              <a:sym typeface="Cabin"/>
            </a:endParaRPr>
          </a:p>
          <a:p>
            <a:pPr marL="0" lvl="0" indent="0" algn="l" rtl="0">
              <a:spcBef>
                <a:spcPts val="0"/>
              </a:spcBef>
              <a:spcAft>
                <a:spcPts val="0"/>
              </a:spcAft>
              <a:buClr>
                <a:schemeClr val="dk1"/>
              </a:buClr>
              <a:buSzPts val="1100"/>
              <a:buFont typeface="Arial"/>
              <a:buNone/>
            </a:pPr>
            <a:r>
              <a:rPr lang="en-US" sz="1700" b="1" u="sng">
                <a:solidFill>
                  <a:schemeClr val="dk1"/>
                </a:solidFill>
                <a:latin typeface="Cabin"/>
                <a:ea typeface="Cabin"/>
                <a:cs typeface="Cabin"/>
                <a:sym typeface="Cabin"/>
              </a:rPr>
              <a:t>Mayo 4-15, 2020</a:t>
            </a:r>
            <a:endParaRPr sz="1700" b="1" u="sng">
              <a:solidFill>
                <a:schemeClr val="dk1"/>
              </a:solidFill>
              <a:latin typeface="Cabin"/>
              <a:ea typeface="Cabin"/>
              <a:cs typeface="Cabin"/>
              <a:sym typeface="Cabin"/>
            </a:endParaRPr>
          </a:p>
          <a:p>
            <a:pPr marL="0" lvl="0" indent="0" algn="l" rtl="0">
              <a:spcBef>
                <a:spcPts val="1000"/>
              </a:spcBef>
              <a:spcAft>
                <a:spcPts val="0"/>
              </a:spcAft>
              <a:buClr>
                <a:schemeClr val="dk1"/>
              </a:buClr>
              <a:buSzPts val="1100"/>
              <a:buFont typeface="Arial"/>
              <a:buNone/>
            </a:pPr>
            <a:r>
              <a:rPr lang="en-US" sz="1700" b="1">
                <a:solidFill>
                  <a:schemeClr val="dk1"/>
                </a:solidFill>
                <a:latin typeface="Cabin"/>
                <a:ea typeface="Cabin"/>
                <a:cs typeface="Cabin"/>
                <a:sym typeface="Cabin"/>
              </a:rPr>
              <a:t>Los exámenes de los Estudiantes:</a:t>
            </a:r>
            <a:endParaRPr sz="1700" b="1">
              <a:solidFill>
                <a:schemeClr val="dk1"/>
              </a:solidFill>
              <a:latin typeface="Cabin"/>
              <a:ea typeface="Cabin"/>
              <a:cs typeface="Cabin"/>
              <a:sym typeface="Cabin"/>
            </a:endParaRPr>
          </a:p>
          <a:p>
            <a:pPr marL="457200" lvl="0" indent="-336550" algn="l" rtl="0">
              <a:spcBef>
                <a:spcPts val="0"/>
              </a:spcBef>
              <a:spcAft>
                <a:spcPts val="0"/>
              </a:spcAft>
              <a:buClr>
                <a:schemeClr val="dk1"/>
              </a:buClr>
              <a:buSzPts val="1700"/>
              <a:buFont typeface="Cabin"/>
              <a:buChar char="❏"/>
            </a:pPr>
            <a:r>
              <a:rPr lang="en-US" sz="1700">
                <a:solidFill>
                  <a:schemeClr val="dk1"/>
                </a:solidFill>
                <a:latin typeface="Cabin"/>
                <a:ea typeface="Cabin"/>
                <a:cs typeface="Cabin"/>
                <a:sym typeface="Cabin"/>
              </a:rPr>
              <a:t>FSA ELA Lectura (Grados 4-6)</a:t>
            </a:r>
            <a:endParaRPr sz="1700">
              <a:solidFill>
                <a:schemeClr val="dk1"/>
              </a:solidFill>
              <a:latin typeface="Cabin"/>
              <a:ea typeface="Cabin"/>
              <a:cs typeface="Cabin"/>
              <a:sym typeface="Cabin"/>
            </a:endParaRPr>
          </a:p>
          <a:p>
            <a:pPr marL="457200" lvl="0" indent="-336550" algn="l" rtl="0">
              <a:spcBef>
                <a:spcPts val="0"/>
              </a:spcBef>
              <a:spcAft>
                <a:spcPts val="0"/>
              </a:spcAft>
              <a:buClr>
                <a:schemeClr val="dk1"/>
              </a:buClr>
              <a:buSzPts val="1700"/>
              <a:buFont typeface="Cabin"/>
              <a:buChar char="❏"/>
            </a:pPr>
            <a:r>
              <a:rPr lang="en-US" sz="1700">
                <a:solidFill>
                  <a:schemeClr val="dk1"/>
                </a:solidFill>
                <a:latin typeface="Cabin"/>
                <a:ea typeface="Cabin"/>
                <a:cs typeface="Cabin"/>
                <a:sym typeface="Cabin"/>
              </a:rPr>
              <a:t>FSA Mathemáticas (Grados 3-6)</a:t>
            </a:r>
            <a:endParaRPr sz="1700">
              <a:solidFill>
                <a:schemeClr val="dk1"/>
              </a:solidFill>
              <a:latin typeface="Cabin"/>
              <a:ea typeface="Cabin"/>
              <a:cs typeface="Cabin"/>
              <a:sym typeface="Cabin"/>
            </a:endParaRPr>
          </a:p>
          <a:p>
            <a:pPr marL="457200" lvl="0" indent="-336550" algn="l" rtl="0">
              <a:spcBef>
                <a:spcPts val="0"/>
              </a:spcBef>
              <a:spcAft>
                <a:spcPts val="0"/>
              </a:spcAft>
              <a:buClr>
                <a:schemeClr val="dk1"/>
              </a:buClr>
              <a:buSzPts val="1700"/>
              <a:buFont typeface="Cabin"/>
              <a:buChar char="❏"/>
            </a:pPr>
            <a:r>
              <a:rPr lang="en-US" sz="1700">
                <a:solidFill>
                  <a:schemeClr val="dk1"/>
                </a:solidFill>
                <a:latin typeface="Cabin"/>
                <a:ea typeface="Cabin"/>
                <a:cs typeface="Cabin"/>
                <a:sym typeface="Cabin"/>
              </a:rPr>
              <a:t>NGSSS Ciencias (Grados 5 &amp; 8)</a:t>
            </a:r>
            <a:endParaRPr sz="1700">
              <a:solidFill>
                <a:schemeClr val="dk1"/>
              </a:solidFill>
              <a:latin typeface="Cabin"/>
              <a:ea typeface="Cabin"/>
              <a:cs typeface="Cabin"/>
              <a:sym typeface="Cabin"/>
            </a:endParaRPr>
          </a:p>
          <a:p>
            <a:pPr marL="0" lvl="0" indent="0" algn="l" rtl="0">
              <a:spcBef>
                <a:spcPts val="1000"/>
              </a:spcBef>
              <a:spcAft>
                <a:spcPts val="0"/>
              </a:spcAft>
              <a:buClr>
                <a:schemeClr val="dk1"/>
              </a:buClr>
              <a:buSzPts val="1100"/>
              <a:buFont typeface="Arial"/>
              <a:buNone/>
            </a:pPr>
            <a:r>
              <a:rPr lang="en-US" sz="1700" b="1" u="sng">
                <a:solidFill>
                  <a:schemeClr val="dk1"/>
                </a:solidFill>
                <a:latin typeface="Cabin"/>
                <a:ea typeface="Cabin"/>
                <a:cs typeface="Cabin"/>
                <a:sym typeface="Cabin"/>
              </a:rPr>
              <a:t>Evaluaciones FSA EOC Álgebra I y Geometría</a:t>
            </a:r>
            <a:endParaRPr sz="1700">
              <a:solidFill>
                <a:schemeClr val="dk1"/>
              </a:solidFill>
              <a:latin typeface="Cabin"/>
              <a:ea typeface="Cabin"/>
              <a:cs typeface="Cabin"/>
              <a:sym typeface="Cabin"/>
            </a:endParaRPr>
          </a:p>
          <a:p>
            <a:pPr marL="457200" lvl="0" indent="-336550" algn="l" rtl="0">
              <a:spcBef>
                <a:spcPts val="0"/>
              </a:spcBef>
              <a:spcAft>
                <a:spcPts val="0"/>
              </a:spcAft>
              <a:buClr>
                <a:schemeClr val="dk1"/>
              </a:buClr>
              <a:buSzPts val="1700"/>
              <a:buFont typeface="Cabin"/>
              <a:buChar char="❏"/>
            </a:pPr>
            <a:r>
              <a:rPr lang="en-US" sz="1700">
                <a:solidFill>
                  <a:schemeClr val="dk1"/>
                </a:solidFill>
                <a:latin typeface="Cabin"/>
                <a:ea typeface="Cabin"/>
                <a:cs typeface="Cabin"/>
                <a:sym typeface="Cabin"/>
              </a:rPr>
              <a:t>septiembre 9-27, 2019</a:t>
            </a:r>
            <a:endParaRPr sz="1700">
              <a:solidFill>
                <a:schemeClr val="dk1"/>
              </a:solidFill>
              <a:latin typeface="Cabin"/>
              <a:ea typeface="Cabin"/>
              <a:cs typeface="Cabin"/>
              <a:sym typeface="Cabin"/>
            </a:endParaRPr>
          </a:p>
          <a:p>
            <a:pPr marL="457200" lvl="0" indent="-336550" algn="l" rtl="0">
              <a:spcBef>
                <a:spcPts val="0"/>
              </a:spcBef>
              <a:spcAft>
                <a:spcPts val="0"/>
              </a:spcAft>
              <a:buClr>
                <a:schemeClr val="dk1"/>
              </a:buClr>
              <a:buSzPts val="1700"/>
              <a:buFont typeface="Cabin"/>
              <a:buChar char="❏"/>
            </a:pPr>
            <a:r>
              <a:rPr lang="en-US" sz="1700">
                <a:solidFill>
                  <a:schemeClr val="dk1"/>
                </a:solidFill>
                <a:latin typeface="Cabin"/>
                <a:ea typeface="Cabin"/>
                <a:cs typeface="Cabin"/>
                <a:sym typeface="Cabin"/>
              </a:rPr>
              <a:t>diciembre 2-20, 2019</a:t>
            </a:r>
            <a:endParaRPr sz="1700">
              <a:solidFill>
                <a:schemeClr val="dk1"/>
              </a:solidFill>
              <a:latin typeface="Cabin"/>
              <a:ea typeface="Cabin"/>
              <a:cs typeface="Cabin"/>
              <a:sym typeface="Cabin"/>
            </a:endParaRPr>
          </a:p>
          <a:p>
            <a:pPr marL="457200" lvl="0" indent="-336550" algn="l" rtl="0">
              <a:spcBef>
                <a:spcPts val="0"/>
              </a:spcBef>
              <a:spcAft>
                <a:spcPts val="0"/>
              </a:spcAft>
              <a:buClr>
                <a:schemeClr val="dk1"/>
              </a:buClr>
              <a:buSzPts val="1700"/>
              <a:buFont typeface="Cabin"/>
              <a:buChar char="❏"/>
            </a:pPr>
            <a:r>
              <a:rPr lang="en-US" sz="1700">
                <a:solidFill>
                  <a:schemeClr val="dk1"/>
                </a:solidFill>
                <a:latin typeface="Cabin"/>
                <a:ea typeface="Cabin"/>
                <a:cs typeface="Cabin"/>
                <a:sym typeface="Cabin"/>
              </a:rPr>
              <a:t>mayo 1-29, 2020</a:t>
            </a:r>
            <a:endParaRPr sz="1700">
              <a:solidFill>
                <a:schemeClr val="dk1"/>
              </a:solidFill>
              <a:latin typeface="Cabin"/>
              <a:ea typeface="Cabin"/>
              <a:cs typeface="Cabin"/>
              <a:sym typeface="Cabin"/>
            </a:endParaRPr>
          </a:p>
          <a:p>
            <a:pPr marL="457200" lvl="0" indent="-336550" algn="l" rtl="0">
              <a:spcBef>
                <a:spcPts val="0"/>
              </a:spcBef>
              <a:spcAft>
                <a:spcPts val="0"/>
              </a:spcAft>
              <a:buClr>
                <a:schemeClr val="dk1"/>
              </a:buClr>
              <a:buSzPts val="1700"/>
              <a:buFont typeface="Cabin"/>
              <a:buChar char="❏"/>
            </a:pPr>
            <a:r>
              <a:rPr lang="en-US" sz="1700">
                <a:solidFill>
                  <a:schemeClr val="dk1"/>
                </a:solidFill>
                <a:latin typeface="Cabin"/>
                <a:ea typeface="Cabin"/>
                <a:cs typeface="Cabin"/>
                <a:sym typeface="Cabin"/>
              </a:rPr>
              <a:t>julio 13-24, 2020</a:t>
            </a:r>
            <a:endParaRPr sz="1700">
              <a:solidFill>
                <a:schemeClr val="dk1"/>
              </a:solidFill>
              <a:latin typeface="Cabin"/>
              <a:ea typeface="Cabin"/>
              <a:cs typeface="Cabin"/>
              <a:sym typeface="Cabin"/>
            </a:endParaRPr>
          </a:p>
          <a:p>
            <a:pPr marL="457200" lvl="0" indent="0" algn="l" rtl="0">
              <a:spcBef>
                <a:spcPts val="0"/>
              </a:spcBef>
              <a:spcAft>
                <a:spcPts val="0"/>
              </a:spcAft>
              <a:buNone/>
            </a:pPr>
            <a:endParaRPr sz="1700" b="1" u="sng">
              <a:latin typeface="Cabin"/>
              <a:ea typeface="Cabin"/>
              <a:cs typeface="Cabin"/>
              <a:sym typeface="Cabin"/>
            </a:endParaRPr>
          </a:p>
          <a:p>
            <a:pPr marL="0" lvl="0" indent="0" algn="l" rtl="0">
              <a:spcBef>
                <a:spcPts val="0"/>
              </a:spcBef>
              <a:spcAft>
                <a:spcPts val="0"/>
              </a:spcAft>
              <a:buNone/>
            </a:pPr>
            <a:endParaRPr sz="1700">
              <a:solidFill>
                <a:schemeClr val="dk1"/>
              </a:solidFill>
              <a:latin typeface="Cabin"/>
              <a:ea typeface="Cabin"/>
              <a:cs typeface="Cabin"/>
              <a:sym typeface="Cabin"/>
            </a:endParaRPr>
          </a:p>
          <a:p>
            <a:pPr marL="457200" lvl="0" indent="0" algn="l" rtl="0">
              <a:spcBef>
                <a:spcPts val="1000"/>
              </a:spcBef>
              <a:spcAft>
                <a:spcPts val="0"/>
              </a:spcAft>
              <a:buNone/>
            </a:pPr>
            <a:endParaRPr sz="1700">
              <a:solidFill>
                <a:schemeClr val="dk1"/>
              </a:solidFill>
              <a:latin typeface="Cabin"/>
              <a:ea typeface="Cabin"/>
              <a:cs typeface="Cabin"/>
              <a:sym typeface="Cabin"/>
            </a:endParaRPr>
          </a:p>
          <a:p>
            <a:pPr marL="0" lvl="0" indent="0" algn="l" rtl="0">
              <a:spcBef>
                <a:spcPts val="1000"/>
              </a:spcBef>
              <a:spcAft>
                <a:spcPts val="0"/>
              </a:spcAft>
              <a:buNone/>
            </a:pPr>
            <a:endParaRPr sz="1700">
              <a:solidFill>
                <a:schemeClr val="dk1"/>
              </a:solidFill>
              <a:latin typeface="Cabin"/>
              <a:ea typeface="Cabin"/>
              <a:cs typeface="Cabin"/>
              <a:sym typeface="Cabin"/>
            </a:endParaRPr>
          </a:p>
          <a:p>
            <a:pPr marL="0" lvl="0" indent="0" algn="l" rtl="0">
              <a:spcBef>
                <a:spcPts val="1000"/>
              </a:spcBef>
              <a:spcAft>
                <a:spcPts val="1000"/>
              </a:spcAft>
              <a:buNone/>
            </a:pPr>
            <a:endParaRPr sz="1700" b="1">
              <a:solidFill>
                <a:schemeClr val="dk1"/>
              </a:solidFill>
              <a:latin typeface="Cabin"/>
              <a:ea typeface="Cabin"/>
              <a:cs typeface="Cabin"/>
              <a:sym typeface="Cabin"/>
            </a:endParaRPr>
          </a:p>
        </p:txBody>
      </p:sp>
      <p:sp>
        <p:nvSpPr>
          <p:cNvPr id="352" name="Google Shape;352;p49"/>
          <p:cNvSpPr txBox="1"/>
          <p:nvPr/>
        </p:nvSpPr>
        <p:spPr>
          <a:xfrm>
            <a:off x="4648800" y="195750"/>
            <a:ext cx="43635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Evaluación estatal de Florida (FSA)</a:t>
            </a:r>
            <a:endParaRPr sz="2400" b="1">
              <a:solidFill>
                <a:srgbClr val="FFFFFF"/>
              </a:solidFill>
              <a:latin typeface="McLaren"/>
              <a:ea typeface="McLaren"/>
              <a:cs typeface="McLaren"/>
              <a:sym typeface="McLaren"/>
            </a:endParaRPr>
          </a:p>
        </p:txBody>
      </p:sp>
      <p:cxnSp>
        <p:nvCxnSpPr>
          <p:cNvPr id="353" name="Google Shape;353;p49"/>
          <p:cNvCxnSpPr>
            <a:stCxn id="348" idx="0"/>
            <a:endCxn id="354" idx="0"/>
          </p:cNvCxnSpPr>
          <p:nvPr/>
        </p:nvCxnSpPr>
        <p:spPr>
          <a:xfrm>
            <a:off x="4550475" y="0"/>
            <a:ext cx="0" cy="6526800"/>
          </a:xfrm>
          <a:prstGeom prst="straightConnector1">
            <a:avLst/>
          </a:prstGeom>
          <a:noFill/>
          <a:ln w="38100" cap="flat" cmpd="sng">
            <a:solidFill>
              <a:srgbClr val="000000"/>
            </a:solidFill>
            <a:prstDash val="solid"/>
            <a:round/>
            <a:headEnd type="none" w="med" len="med"/>
            <a:tailEnd type="none" w="med" len="med"/>
          </a:ln>
        </p:spPr>
      </p:cxnSp>
      <p:sp>
        <p:nvSpPr>
          <p:cNvPr id="354" name="Google Shape;354;p49"/>
          <p:cNvSpPr/>
          <p:nvPr/>
        </p:nvSpPr>
        <p:spPr>
          <a:xfrm>
            <a:off x="-129525" y="6526800"/>
            <a:ext cx="9360000" cy="331200"/>
          </a:xfrm>
          <a:prstGeom prst="rect">
            <a:avLst/>
          </a:prstGeom>
          <a:solidFill>
            <a:srgbClr val="CCAB45"/>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0"/>
          <p:cNvSpPr/>
          <p:nvPr/>
        </p:nvSpPr>
        <p:spPr>
          <a:xfrm>
            <a:off x="-129525" y="0"/>
            <a:ext cx="9360000" cy="1088100"/>
          </a:xfrm>
          <a:prstGeom prst="rect">
            <a:avLst/>
          </a:prstGeom>
          <a:solidFill>
            <a:srgbClr val="0B539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0"/>
          <p:cNvSpPr txBox="1"/>
          <p:nvPr/>
        </p:nvSpPr>
        <p:spPr>
          <a:xfrm>
            <a:off x="134400" y="195750"/>
            <a:ext cx="42954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End of Course (EOC) Assessments </a:t>
            </a:r>
            <a:endParaRPr sz="2400" b="1">
              <a:solidFill>
                <a:srgbClr val="FFFFFF"/>
              </a:solidFill>
              <a:latin typeface="McLaren"/>
              <a:ea typeface="McLaren"/>
              <a:cs typeface="McLaren"/>
              <a:sym typeface="McLaren"/>
            </a:endParaRPr>
          </a:p>
        </p:txBody>
      </p:sp>
      <p:sp>
        <p:nvSpPr>
          <p:cNvPr id="362" name="Google Shape;362;p50"/>
          <p:cNvSpPr txBox="1"/>
          <p:nvPr/>
        </p:nvSpPr>
        <p:spPr>
          <a:xfrm>
            <a:off x="199800" y="1206625"/>
            <a:ext cx="4230000" cy="514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b="1" u="sng">
                <a:latin typeface="Cabin"/>
                <a:ea typeface="Cabin"/>
                <a:cs typeface="Cabin"/>
                <a:sym typeface="Cabin"/>
              </a:rPr>
              <a:t>NGSSS Biology I, Civics, and U.S. History</a:t>
            </a:r>
            <a:endParaRPr sz="1900" b="1" u="sng">
              <a:latin typeface="Cabin"/>
              <a:ea typeface="Cabin"/>
              <a:cs typeface="Cabin"/>
              <a:sym typeface="Cabin"/>
            </a:endParaRPr>
          </a:p>
          <a:p>
            <a:pPr marL="457200" lvl="0" indent="-349250" algn="l" rtl="0">
              <a:spcBef>
                <a:spcPts val="0"/>
              </a:spcBef>
              <a:spcAft>
                <a:spcPts val="0"/>
              </a:spcAft>
              <a:buClr>
                <a:schemeClr val="dk1"/>
              </a:buClr>
              <a:buSzPts val="1900"/>
              <a:buFont typeface="Cabin"/>
              <a:buChar char="❏"/>
            </a:pPr>
            <a:r>
              <a:rPr lang="en-US" sz="1900">
                <a:solidFill>
                  <a:schemeClr val="dk1"/>
                </a:solidFill>
                <a:latin typeface="Cabin"/>
                <a:ea typeface="Cabin"/>
                <a:cs typeface="Cabin"/>
                <a:sym typeface="Cabin"/>
              </a:rPr>
              <a:t>September 9-27, 2019</a:t>
            </a:r>
            <a:endParaRPr sz="1900">
              <a:solidFill>
                <a:schemeClr val="dk1"/>
              </a:solidFill>
              <a:latin typeface="Cabin"/>
              <a:ea typeface="Cabin"/>
              <a:cs typeface="Cabin"/>
              <a:sym typeface="Cabin"/>
            </a:endParaRPr>
          </a:p>
          <a:p>
            <a:pPr marL="457200" lvl="0" indent="-349250" algn="l" rtl="0">
              <a:spcBef>
                <a:spcPts val="0"/>
              </a:spcBef>
              <a:spcAft>
                <a:spcPts val="0"/>
              </a:spcAft>
              <a:buClr>
                <a:schemeClr val="dk1"/>
              </a:buClr>
              <a:buSzPts val="1900"/>
              <a:buFont typeface="Cabin"/>
              <a:buChar char="❏"/>
            </a:pPr>
            <a:r>
              <a:rPr lang="en-US" sz="1900">
                <a:solidFill>
                  <a:schemeClr val="dk1"/>
                </a:solidFill>
                <a:latin typeface="Cabin"/>
                <a:ea typeface="Cabin"/>
                <a:cs typeface="Cabin"/>
                <a:sym typeface="Cabin"/>
              </a:rPr>
              <a:t>December 2-20, 2019</a:t>
            </a:r>
            <a:endParaRPr sz="1900">
              <a:solidFill>
                <a:schemeClr val="dk1"/>
              </a:solidFill>
              <a:latin typeface="Cabin"/>
              <a:ea typeface="Cabin"/>
              <a:cs typeface="Cabin"/>
              <a:sym typeface="Cabin"/>
            </a:endParaRPr>
          </a:p>
          <a:p>
            <a:pPr marL="457200" lvl="0" indent="-349250" algn="l" rtl="0">
              <a:spcBef>
                <a:spcPts val="0"/>
              </a:spcBef>
              <a:spcAft>
                <a:spcPts val="0"/>
              </a:spcAft>
              <a:buClr>
                <a:schemeClr val="dk1"/>
              </a:buClr>
              <a:buSzPts val="1900"/>
              <a:buFont typeface="Cabin"/>
              <a:buChar char="❏"/>
            </a:pPr>
            <a:r>
              <a:rPr lang="en-US" sz="1900">
                <a:solidFill>
                  <a:schemeClr val="dk1"/>
                </a:solidFill>
                <a:latin typeface="Cabin"/>
                <a:ea typeface="Cabin"/>
                <a:cs typeface="Cabin"/>
                <a:sym typeface="Cabin"/>
              </a:rPr>
              <a:t>May 1-29, 2020</a:t>
            </a:r>
            <a:endParaRPr sz="1900">
              <a:solidFill>
                <a:schemeClr val="dk1"/>
              </a:solidFill>
              <a:latin typeface="Cabin"/>
              <a:ea typeface="Cabin"/>
              <a:cs typeface="Cabin"/>
              <a:sym typeface="Cabin"/>
            </a:endParaRPr>
          </a:p>
          <a:p>
            <a:pPr marL="457200" lvl="0" indent="-349250" algn="l" rtl="0">
              <a:spcBef>
                <a:spcPts val="0"/>
              </a:spcBef>
              <a:spcAft>
                <a:spcPts val="0"/>
              </a:spcAft>
              <a:buClr>
                <a:schemeClr val="dk1"/>
              </a:buClr>
              <a:buSzPts val="1900"/>
              <a:buFont typeface="Cabin"/>
              <a:buChar char="❏"/>
            </a:pPr>
            <a:r>
              <a:rPr lang="en-US" sz="1900">
                <a:solidFill>
                  <a:schemeClr val="dk1"/>
                </a:solidFill>
                <a:latin typeface="Cabin"/>
                <a:ea typeface="Cabin"/>
                <a:cs typeface="Cabin"/>
                <a:sym typeface="Cabin"/>
              </a:rPr>
              <a:t>July 13-24, 2020</a:t>
            </a:r>
            <a:endParaRPr sz="1900">
              <a:latin typeface="Cabin"/>
              <a:ea typeface="Cabin"/>
              <a:cs typeface="Cabin"/>
              <a:sym typeface="Cabin"/>
            </a:endParaRPr>
          </a:p>
          <a:p>
            <a:pPr marL="0" lvl="0" indent="0" algn="l" rtl="0">
              <a:spcBef>
                <a:spcPts val="0"/>
              </a:spcBef>
              <a:spcAft>
                <a:spcPts val="0"/>
              </a:spcAft>
              <a:buNone/>
            </a:pPr>
            <a:endParaRPr sz="1900" b="1" u="sng">
              <a:latin typeface="Cabin"/>
              <a:ea typeface="Cabin"/>
              <a:cs typeface="Cabin"/>
              <a:sym typeface="Cabin"/>
            </a:endParaRPr>
          </a:p>
          <a:p>
            <a:pPr marL="0" lvl="0" indent="0" algn="l" rtl="0">
              <a:spcBef>
                <a:spcPts val="0"/>
              </a:spcBef>
              <a:spcAft>
                <a:spcPts val="0"/>
              </a:spcAft>
              <a:buNone/>
            </a:pPr>
            <a:endParaRPr sz="1900">
              <a:solidFill>
                <a:schemeClr val="dk1"/>
              </a:solidFill>
              <a:latin typeface="Cabin"/>
              <a:ea typeface="Cabin"/>
              <a:cs typeface="Cabin"/>
              <a:sym typeface="Cabin"/>
            </a:endParaRPr>
          </a:p>
          <a:p>
            <a:pPr marL="0" lvl="0" indent="0" algn="l" rtl="0">
              <a:spcBef>
                <a:spcPts val="0"/>
              </a:spcBef>
              <a:spcAft>
                <a:spcPts val="0"/>
              </a:spcAft>
              <a:buNone/>
            </a:pPr>
            <a:endParaRPr sz="2000" b="1" u="sng">
              <a:latin typeface="Cabin"/>
              <a:ea typeface="Cabin"/>
              <a:cs typeface="Cabin"/>
              <a:sym typeface="Cabin"/>
            </a:endParaRPr>
          </a:p>
          <a:p>
            <a:pPr marL="0" lvl="0" indent="0" algn="l" rtl="0">
              <a:spcBef>
                <a:spcPts val="0"/>
              </a:spcBef>
              <a:spcAft>
                <a:spcPts val="0"/>
              </a:spcAft>
              <a:buNone/>
            </a:pPr>
            <a:endParaRPr sz="18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457200" lvl="0" indent="-342900" algn="l" rtl="0">
              <a:spcBef>
                <a:spcPts val="1000"/>
              </a:spcBef>
              <a:spcAft>
                <a:spcPts val="0"/>
              </a:spcAft>
              <a:buSzPts val="1800"/>
              <a:buFont typeface="Cabin"/>
              <a:buChar char="❏"/>
            </a:pPr>
            <a:r>
              <a:rPr lang="en-US" sz="1800">
                <a:latin typeface="Cabin"/>
                <a:ea typeface="Cabin"/>
                <a:cs typeface="Cabin"/>
                <a:sym typeface="Cabin"/>
              </a:rPr>
              <a:t>September - December 2019: Preliminary ACT (PreACT)</a:t>
            </a:r>
            <a:endParaRPr sz="1800">
              <a:latin typeface="Cabin"/>
              <a:ea typeface="Cabin"/>
              <a:cs typeface="Cabin"/>
              <a:sym typeface="Cabin"/>
            </a:endParaRPr>
          </a:p>
          <a:p>
            <a:pPr marL="457200" lvl="0" indent="-342900" algn="l" rtl="0">
              <a:spcBef>
                <a:spcPts val="0"/>
              </a:spcBef>
              <a:spcAft>
                <a:spcPts val="0"/>
              </a:spcAft>
              <a:buSzPts val="1800"/>
              <a:buFont typeface="Cabin"/>
              <a:buChar char="❏"/>
            </a:pPr>
            <a:r>
              <a:rPr lang="en-US" sz="1800">
                <a:latin typeface="Cabin"/>
                <a:ea typeface="Cabin"/>
                <a:cs typeface="Cabin"/>
                <a:sym typeface="Cabin"/>
              </a:rPr>
              <a:t>October 16, 2019: Preliminary SAT</a:t>
            </a:r>
            <a:endParaRPr sz="1800">
              <a:latin typeface="Cabin"/>
              <a:ea typeface="Cabin"/>
              <a:cs typeface="Cabin"/>
              <a:sym typeface="Cabin"/>
            </a:endParaRPr>
          </a:p>
          <a:p>
            <a:pPr marL="457200" lvl="0" indent="-342900" algn="l" rtl="0">
              <a:spcBef>
                <a:spcPts val="0"/>
              </a:spcBef>
              <a:spcAft>
                <a:spcPts val="0"/>
              </a:spcAft>
              <a:buSzPts val="1800"/>
              <a:buFont typeface="Cabin"/>
              <a:buChar char="❏"/>
            </a:pPr>
            <a:r>
              <a:rPr lang="en-US" sz="1800">
                <a:latin typeface="Cabin"/>
                <a:ea typeface="Cabin"/>
                <a:cs typeface="Cabin"/>
                <a:sym typeface="Cabin"/>
              </a:rPr>
              <a:t>January 27 - March 20, 2020: ACCESS for ELLs</a:t>
            </a:r>
            <a:endParaRPr sz="1800">
              <a:latin typeface="Cabin"/>
              <a:ea typeface="Cabin"/>
              <a:cs typeface="Cabin"/>
              <a:sym typeface="Cabin"/>
            </a:endParaRPr>
          </a:p>
          <a:p>
            <a:pPr marL="0" lvl="0" indent="0" algn="l" rtl="0">
              <a:spcBef>
                <a:spcPts val="1000"/>
              </a:spcBef>
              <a:spcAft>
                <a:spcPts val="0"/>
              </a:spcAft>
              <a:buNone/>
            </a:pPr>
            <a:r>
              <a:rPr lang="en-US" sz="1800" b="1">
                <a:solidFill>
                  <a:srgbClr val="000000"/>
                </a:solidFill>
                <a:latin typeface="McLaren"/>
                <a:ea typeface="McLaren"/>
                <a:cs typeface="McLaren"/>
                <a:sym typeface="McLaren"/>
              </a:rPr>
              <a:t/>
            </a:r>
            <a:br>
              <a:rPr lang="en-US" sz="1800" b="1">
                <a:solidFill>
                  <a:srgbClr val="000000"/>
                </a:solidFill>
                <a:latin typeface="McLaren"/>
                <a:ea typeface="McLaren"/>
                <a:cs typeface="McLaren"/>
                <a:sym typeface="McLaren"/>
              </a:rPr>
            </a:br>
            <a:endParaRPr sz="1800">
              <a:solidFill>
                <a:srgbClr val="000000"/>
              </a:solidFill>
              <a:latin typeface="McLaren"/>
              <a:ea typeface="McLaren"/>
              <a:cs typeface="McLaren"/>
              <a:sym typeface="McLaren"/>
            </a:endParaRPr>
          </a:p>
          <a:p>
            <a:pPr marL="457200" lvl="0" indent="0" algn="l" rtl="0">
              <a:spcBef>
                <a:spcPts val="1000"/>
              </a:spcBef>
              <a:spcAft>
                <a:spcPts val="0"/>
              </a:spcAft>
              <a:buNone/>
            </a:pPr>
            <a:r>
              <a:rPr lang="en-US" sz="1800" b="1">
                <a:solidFill>
                  <a:srgbClr val="3D4965"/>
                </a:solidFill>
                <a:latin typeface="Dosis"/>
                <a:ea typeface="Dosis"/>
                <a:cs typeface="Dosis"/>
                <a:sym typeface="Dosis"/>
              </a:rPr>
              <a:t/>
            </a:r>
            <a:br>
              <a:rPr lang="en-US" sz="1800" b="1">
                <a:solidFill>
                  <a:srgbClr val="3D4965"/>
                </a:solidFill>
                <a:latin typeface="Dosis"/>
                <a:ea typeface="Dosis"/>
                <a:cs typeface="Dosis"/>
                <a:sym typeface="Dosis"/>
              </a:rPr>
            </a:br>
            <a:r>
              <a:rPr lang="en-US" sz="1800">
                <a:solidFill>
                  <a:srgbClr val="3C78D8"/>
                </a:solidFill>
                <a:latin typeface="Dosis"/>
                <a:ea typeface="Dosis"/>
                <a:cs typeface="Dosis"/>
                <a:sym typeface="Dosis"/>
              </a:rPr>
              <a:t/>
            </a:r>
            <a:br>
              <a:rPr lang="en-US" sz="1800">
                <a:solidFill>
                  <a:srgbClr val="3C78D8"/>
                </a:solidFill>
                <a:latin typeface="Dosis"/>
                <a:ea typeface="Dosis"/>
                <a:cs typeface="Dosis"/>
                <a:sym typeface="Dosis"/>
              </a:rPr>
            </a:br>
            <a:endParaRPr sz="1800">
              <a:solidFill>
                <a:srgbClr val="3D4965"/>
              </a:solidFill>
              <a:latin typeface="Dosis"/>
              <a:ea typeface="Dosis"/>
              <a:cs typeface="Dosis"/>
              <a:sym typeface="Dosis"/>
            </a:endParaRPr>
          </a:p>
          <a:p>
            <a:pPr marL="0" lvl="0" indent="0" algn="l" rtl="0">
              <a:spcBef>
                <a:spcPts val="1000"/>
              </a:spcBef>
              <a:spcAft>
                <a:spcPts val="0"/>
              </a:spcAft>
              <a:buClr>
                <a:srgbClr val="000000"/>
              </a:buClr>
              <a:buSzPts val="1100"/>
              <a:buFont typeface="Arial"/>
              <a:buNone/>
            </a:pPr>
            <a:endParaRPr sz="1800">
              <a:solidFill>
                <a:srgbClr val="3D4965"/>
              </a:solidFill>
              <a:latin typeface="Dosis"/>
              <a:ea typeface="Dosis"/>
              <a:cs typeface="Dosis"/>
              <a:sym typeface="Dosis"/>
            </a:endParaRPr>
          </a:p>
          <a:p>
            <a:pPr marL="0" lvl="0" indent="0" algn="l" rtl="0">
              <a:spcBef>
                <a:spcPts val="600"/>
              </a:spcBef>
              <a:spcAft>
                <a:spcPts val="0"/>
              </a:spcAft>
              <a:buNone/>
            </a:pPr>
            <a:endParaRPr sz="1800">
              <a:solidFill>
                <a:srgbClr val="3D4965"/>
              </a:solidFill>
              <a:latin typeface="Dosis"/>
              <a:ea typeface="Dosis"/>
              <a:cs typeface="Dosis"/>
              <a:sym typeface="Dosis"/>
            </a:endParaRPr>
          </a:p>
        </p:txBody>
      </p:sp>
      <p:sp>
        <p:nvSpPr>
          <p:cNvPr id="363" name="Google Shape;363;p50"/>
          <p:cNvSpPr txBox="1"/>
          <p:nvPr/>
        </p:nvSpPr>
        <p:spPr>
          <a:xfrm>
            <a:off x="4648800" y="1206625"/>
            <a:ext cx="4295400" cy="514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000" b="1" u="sng">
                <a:solidFill>
                  <a:schemeClr val="dk1"/>
                </a:solidFill>
                <a:latin typeface="Cabin"/>
                <a:ea typeface="Cabin"/>
                <a:cs typeface="Cabin"/>
                <a:sym typeface="Cabin"/>
              </a:rPr>
              <a:t>NGSSS Biología I, civismo y Estados Unidos Historia</a:t>
            </a:r>
            <a:endParaRPr sz="2000">
              <a:solidFill>
                <a:schemeClr val="dk1"/>
              </a:solidFill>
              <a:latin typeface="Cabin"/>
              <a:ea typeface="Cabin"/>
              <a:cs typeface="Cabin"/>
              <a:sym typeface="Cabin"/>
            </a:endParaRPr>
          </a:p>
          <a:p>
            <a:pPr marL="457200" lvl="0" indent="-355600" algn="l" rtl="0">
              <a:spcBef>
                <a:spcPts val="0"/>
              </a:spcBef>
              <a:spcAft>
                <a:spcPts val="0"/>
              </a:spcAft>
              <a:buClr>
                <a:schemeClr val="dk1"/>
              </a:buClr>
              <a:buSzPts val="2000"/>
              <a:buFont typeface="Cabin"/>
              <a:buChar char="❏"/>
            </a:pPr>
            <a:r>
              <a:rPr lang="en-US" sz="2000">
                <a:solidFill>
                  <a:schemeClr val="dk1"/>
                </a:solidFill>
                <a:latin typeface="Cabin"/>
                <a:ea typeface="Cabin"/>
                <a:cs typeface="Cabin"/>
                <a:sym typeface="Cabin"/>
              </a:rPr>
              <a:t>septiembre 9-27, 2019</a:t>
            </a:r>
            <a:endParaRPr sz="2000">
              <a:solidFill>
                <a:schemeClr val="dk1"/>
              </a:solidFill>
              <a:latin typeface="Cabin"/>
              <a:ea typeface="Cabin"/>
              <a:cs typeface="Cabin"/>
              <a:sym typeface="Cabin"/>
            </a:endParaRPr>
          </a:p>
          <a:p>
            <a:pPr marL="457200" lvl="0" indent="-355600" algn="l" rtl="0">
              <a:spcBef>
                <a:spcPts val="0"/>
              </a:spcBef>
              <a:spcAft>
                <a:spcPts val="0"/>
              </a:spcAft>
              <a:buClr>
                <a:schemeClr val="dk1"/>
              </a:buClr>
              <a:buSzPts val="2000"/>
              <a:buFont typeface="Cabin"/>
              <a:buChar char="❏"/>
            </a:pPr>
            <a:r>
              <a:rPr lang="en-US" sz="2000">
                <a:solidFill>
                  <a:schemeClr val="dk1"/>
                </a:solidFill>
                <a:latin typeface="Cabin"/>
                <a:ea typeface="Cabin"/>
                <a:cs typeface="Cabin"/>
                <a:sym typeface="Cabin"/>
              </a:rPr>
              <a:t>diciembre 2-20, 2019</a:t>
            </a:r>
            <a:endParaRPr sz="2000">
              <a:solidFill>
                <a:schemeClr val="dk1"/>
              </a:solidFill>
              <a:latin typeface="Cabin"/>
              <a:ea typeface="Cabin"/>
              <a:cs typeface="Cabin"/>
              <a:sym typeface="Cabin"/>
            </a:endParaRPr>
          </a:p>
          <a:p>
            <a:pPr marL="457200" lvl="0" indent="-355600" algn="l" rtl="0">
              <a:spcBef>
                <a:spcPts val="0"/>
              </a:spcBef>
              <a:spcAft>
                <a:spcPts val="0"/>
              </a:spcAft>
              <a:buClr>
                <a:schemeClr val="dk1"/>
              </a:buClr>
              <a:buSzPts val="2000"/>
              <a:buFont typeface="Cabin"/>
              <a:buChar char="❏"/>
            </a:pPr>
            <a:r>
              <a:rPr lang="en-US" sz="2000">
                <a:solidFill>
                  <a:schemeClr val="dk1"/>
                </a:solidFill>
                <a:latin typeface="Cabin"/>
                <a:ea typeface="Cabin"/>
                <a:cs typeface="Cabin"/>
                <a:sym typeface="Cabin"/>
              </a:rPr>
              <a:t>mayo 1-29, 2020</a:t>
            </a:r>
            <a:endParaRPr sz="2000">
              <a:solidFill>
                <a:schemeClr val="dk1"/>
              </a:solidFill>
              <a:latin typeface="Cabin"/>
              <a:ea typeface="Cabin"/>
              <a:cs typeface="Cabin"/>
              <a:sym typeface="Cabin"/>
            </a:endParaRPr>
          </a:p>
          <a:p>
            <a:pPr marL="457200" lvl="0" indent="-355600" algn="l" rtl="0">
              <a:spcBef>
                <a:spcPts val="0"/>
              </a:spcBef>
              <a:spcAft>
                <a:spcPts val="0"/>
              </a:spcAft>
              <a:buClr>
                <a:schemeClr val="dk1"/>
              </a:buClr>
              <a:buSzPts val="2000"/>
              <a:buFont typeface="Cabin"/>
              <a:buChar char="❏"/>
            </a:pPr>
            <a:r>
              <a:rPr lang="en-US" sz="2000">
                <a:solidFill>
                  <a:schemeClr val="dk1"/>
                </a:solidFill>
                <a:latin typeface="Cabin"/>
                <a:ea typeface="Cabin"/>
                <a:cs typeface="Cabin"/>
                <a:sym typeface="Cabin"/>
              </a:rPr>
              <a:t>julio 13-24, 2020</a:t>
            </a:r>
            <a:endParaRPr sz="2000">
              <a:solidFill>
                <a:schemeClr val="dk1"/>
              </a:solidFill>
              <a:latin typeface="Cabin"/>
              <a:ea typeface="Cabin"/>
              <a:cs typeface="Cabin"/>
              <a:sym typeface="Cabin"/>
            </a:endParaRPr>
          </a:p>
          <a:p>
            <a:pPr marL="457200" lvl="0" indent="0" algn="l" rtl="0">
              <a:spcBef>
                <a:spcPts val="0"/>
              </a:spcBef>
              <a:spcAft>
                <a:spcPts val="0"/>
              </a:spcAft>
              <a:buNone/>
            </a:pPr>
            <a:endParaRPr sz="2000" b="1" u="sng">
              <a:latin typeface="Cabin"/>
              <a:ea typeface="Cabin"/>
              <a:cs typeface="Cabin"/>
              <a:sym typeface="Cabin"/>
            </a:endParaRPr>
          </a:p>
          <a:p>
            <a:pPr marL="0" lvl="0" indent="0" algn="l" rtl="0">
              <a:spcBef>
                <a:spcPts val="0"/>
              </a:spcBef>
              <a:spcAft>
                <a:spcPts val="0"/>
              </a:spcAft>
              <a:buNone/>
            </a:pPr>
            <a:endParaRPr sz="1800">
              <a:solidFill>
                <a:schemeClr val="dk1"/>
              </a:solidFill>
              <a:latin typeface="Cabin"/>
              <a:ea typeface="Cabin"/>
              <a:cs typeface="Cabin"/>
              <a:sym typeface="Cabin"/>
            </a:endParaRPr>
          </a:p>
          <a:p>
            <a:pPr marL="457200" lvl="0" indent="0" algn="l" rtl="0">
              <a:spcBef>
                <a:spcPts val="1000"/>
              </a:spcBef>
              <a:spcAft>
                <a:spcPts val="0"/>
              </a:spcAft>
              <a:buNone/>
            </a:pPr>
            <a:endParaRPr sz="2200">
              <a:solidFill>
                <a:schemeClr val="dk1"/>
              </a:solidFill>
              <a:latin typeface="Cabin"/>
              <a:ea typeface="Cabin"/>
              <a:cs typeface="Cabin"/>
              <a:sym typeface="Cabin"/>
            </a:endParaRPr>
          </a:p>
          <a:p>
            <a:pPr marL="0" lvl="0" indent="0" algn="l" rtl="0">
              <a:spcBef>
                <a:spcPts val="1000"/>
              </a:spcBef>
              <a:spcAft>
                <a:spcPts val="0"/>
              </a:spcAft>
              <a:buNone/>
            </a:pPr>
            <a:endParaRPr sz="2000">
              <a:solidFill>
                <a:schemeClr val="dk1"/>
              </a:solidFill>
              <a:latin typeface="Cabin"/>
              <a:ea typeface="Cabin"/>
              <a:cs typeface="Cabin"/>
              <a:sym typeface="Cabin"/>
            </a:endParaRPr>
          </a:p>
          <a:p>
            <a:pPr marL="457200" lvl="0" indent="-355600" algn="l" rtl="0">
              <a:spcBef>
                <a:spcPts val="1000"/>
              </a:spcBef>
              <a:spcAft>
                <a:spcPts val="0"/>
              </a:spcAft>
              <a:buClr>
                <a:schemeClr val="dk1"/>
              </a:buClr>
              <a:buSzPts val="2000"/>
              <a:buFont typeface="Cabin"/>
              <a:buChar char="❏"/>
            </a:pPr>
            <a:r>
              <a:rPr lang="en-US" sz="2000">
                <a:solidFill>
                  <a:schemeClr val="dk1"/>
                </a:solidFill>
                <a:latin typeface="Cabin"/>
                <a:ea typeface="Cabin"/>
                <a:cs typeface="Cabin"/>
                <a:sym typeface="Cabin"/>
              </a:rPr>
              <a:t>septiembre - diciembre 2019: ACT preliminar (PreACT)</a:t>
            </a:r>
            <a:endParaRPr sz="2000">
              <a:solidFill>
                <a:schemeClr val="dk1"/>
              </a:solidFill>
              <a:latin typeface="Cabin"/>
              <a:ea typeface="Cabin"/>
              <a:cs typeface="Cabin"/>
              <a:sym typeface="Cabin"/>
            </a:endParaRPr>
          </a:p>
          <a:p>
            <a:pPr marL="457200" lvl="0" indent="-355600" algn="l" rtl="0">
              <a:spcBef>
                <a:spcPts val="0"/>
              </a:spcBef>
              <a:spcAft>
                <a:spcPts val="0"/>
              </a:spcAft>
              <a:buClr>
                <a:schemeClr val="dk1"/>
              </a:buClr>
              <a:buSzPts val="2000"/>
              <a:buFont typeface="Cabin"/>
              <a:buChar char="❏"/>
            </a:pPr>
            <a:r>
              <a:rPr lang="en-US" sz="2000">
                <a:solidFill>
                  <a:schemeClr val="dk1"/>
                </a:solidFill>
                <a:latin typeface="Cabin"/>
                <a:ea typeface="Cabin"/>
                <a:cs typeface="Cabin"/>
                <a:sym typeface="Cabin"/>
              </a:rPr>
              <a:t>octubre 16, 2019: SAT preliminar</a:t>
            </a:r>
            <a:endParaRPr sz="2000">
              <a:solidFill>
                <a:schemeClr val="dk1"/>
              </a:solidFill>
              <a:latin typeface="Cabin"/>
              <a:ea typeface="Cabin"/>
              <a:cs typeface="Cabin"/>
              <a:sym typeface="Cabin"/>
            </a:endParaRPr>
          </a:p>
          <a:p>
            <a:pPr marL="457200" lvl="0" indent="-355600" algn="l" rtl="0">
              <a:spcBef>
                <a:spcPts val="0"/>
              </a:spcBef>
              <a:spcAft>
                <a:spcPts val="0"/>
              </a:spcAft>
              <a:buClr>
                <a:schemeClr val="dk1"/>
              </a:buClr>
              <a:buSzPts val="2000"/>
              <a:buFont typeface="Cabin"/>
              <a:buChar char="❏"/>
            </a:pPr>
            <a:r>
              <a:rPr lang="en-US" sz="2000">
                <a:solidFill>
                  <a:schemeClr val="dk1"/>
                </a:solidFill>
                <a:latin typeface="Cabin"/>
                <a:ea typeface="Cabin"/>
                <a:cs typeface="Cabin"/>
                <a:sym typeface="Cabin"/>
              </a:rPr>
              <a:t>enero 27 - marzo 20, 2020: </a:t>
            </a:r>
            <a:endParaRPr sz="2000">
              <a:solidFill>
                <a:schemeClr val="dk1"/>
              </a:solidFill>
              <a:latin typeface="Cabin"/>
              <a:ea typeface="Cabin"/>
              <a:cs typeface="Cabin"/>
              <a:sym typeface="Cabin"/>
            </a:endParaRPr>
          </a:p>
          <a:p>
            <a:pPr marL="457200" lvl="0" indent="-355600" algn="l" rtl="0">
              <a:spcBef>
                <a:spcPts val="0"/>
              </a:spcBef>
              <a:spcAft>
                <a:spcPts val="0"/>
              </a:spcAft>
              <a:buClr>
                <a:schemeClr val="dk1"/>
              </a:buClr>
              <a:buSzPts val="2000"/>
              <a:buFont typeface="Cabin"/>
              <a:buChar char="❏"/>
            </a:pPr>
            <a:r>
              <a:rPr lang="en-US" sz="2000">
                <a:solidFill>
                  <a:schemeClr val="dk1"/>
                </a:solidFill>
                <a:latin typeface="Cabin"/>
                <a:ea typeface="Cabin"/>
                <a:cs typeface="Cabin"/>
                <a:sym typeface="Cabin"/>
              </a:rPr>
              <a:t>ACCESS para ELLs</a:t>
            </a:r>
            <a:endParaRPr sz="2000">
              <a:solidFill>
                <a:schemeClr val="dk1"/>
              </a:solidFill>
              <a:latin typeface="Cabin"/>
              <a:ea typeface="Cabin"/>
              <a:cs typeface="Cabin"/>
              <a:sym typeface="Cabin"/>
            </a:endParaRPr>
          </a:p>
        </p:txBody>
      </p:sp>
      <p:sp>
        <p:nvSpPr>
          <p:cNvPr id="364" name="Google Shape;364;p50"/>
          <p:cNvSpPr txBox="1"/>
          <p:nvPr/>
        </p:nvSpPr>
        <p:spPr>
          <a:xfrm>
            <a:off x="4648800" y="195750"/>
            <a:ext cx="43635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Evaluación estatal de Florida (FSA)</a:t>
            </a:r>
            <a:endParaRPr sz="2400" b="1">
              <a:solidFill>
                <a:srgbClr val="FFFFFF"/>
              </a:solidFill>
              <a:latin typeface="McLaren"/>
              <a:ea typeface="McLaren"/>
              <a:cs typeface="McLaren"/>
              <a:sym typeface="McLaren"/>
            </a:endParaRPr>
          </a:p>
        </p:txBody>
      </p:sp>
      <p:sp>
        <p:nvSpPr>
          <p:cNvPr id="365" name="Google Shape;365;p50"/>
          <p:cNvSpPr/>
          <p:nvPr/>
        </p:nvSpPr>
        <p:spPr>
          <a:xfrm>
            <a:off x="-129525" y="6526800"/>
            <a:ext cx="9360000" cy="331200"/>
          </a:xfrm>
          <a:prstGeom prst="rect">
            <a:avLst/>
          </a:prstGeom>
          <a:solidFill>
            <a:srgbClr val="CCAB45"/>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0"/>
          <p:cNvSpPr/>
          <p:nvPr/>
        </p:nvSpPr>
        <p:spPr>
          <a:xfrm>
            <a:off x="-62050" y="3337725"/>
            <a:ext cx="9360000" cy="1088100"/>
          </a:xfrm>
          <a:prstGeom prst="rect">
            <a:avLst/>
          </a:prstGeom>
          <a:solidFill>
            <a:srgbClr val="0B539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0"/>
          <p:cNvSpPr txBox="1"/>
          <p:nvPr/>
        </p:nvSpPr>
        <p:spPr>
          <a:xfrm>
            <a:off x="134400" y="3533475"/>
            <a:ext cx="42954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Other Statewide Assessments</a:t>
            </a:r>
            <a:endParaRPr sz="2400" b="1">
              <a:solidFill>
                <a:srgbClr val="FFFFFF"/>
              </a:solidFill>
              <a:latin typeface="McLaren"/>
              <a:ea typeface="McLaren"/>
              <a:cs typeface="McLaren"/>
              <a:sym typeface="McLaren"/>
            </a:endParaRPr>
          </a:p>
        </p:txBody>
      </p:sp>
      <p:sp>
        <p:nvSpPr>
          <p:cNvPr id="368" name="Google Shape;368;p50"/>
          <p:cNvSpPr txBox="1"/>
          <p:nvPr/>
        </p:nvSpPr>
        <p:spPr>
          <a:xfrm>
            <a:off x="4671150" y="3533475"/>
            <a:ext cx="43635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Otras evaluaciones estatales</a:t>
            </a:r>
            <a:endParaRPr sz="2400" b="1">
              <a:solidFill>
                <a:srgbClr val="FFFFFF"/>
              </a:solidFill>
              <a:latin typeface="McLaren"/>
              <a:ea typeface="McLaren"/>
              <a:cs typeface="McLaren"/>
              <a:sym typeface="McLaren"/>
            </a:endParaRPr>
          </a:p>
        </p:txBody>
      </p:sp>
      <p:cxnSp>
        <p:nvCxnSpPr>
          <p:cNvPr id="369" name="Google Shape;369;p50"/>
          <p:cNvCxnSpPr>
            <a:stCxn id="360" idx="0"/>
            <a:endCxn id="365" idx="0"/>
          </p:cNvCxnSpPr>
          <p:nvPr/>
        </p:nvCxnSpPr>
        <p:spPr>
          <a:xfrm>
            <a:off x="4550475" y="0"/>
            <a:ext cx="0" cy="6526800"/>
          </a:xfrm>
          <a:prstGeom prst="straightConnector1">
            <a:avLst/>
          </a:prstGeom>
          <a:noFill/>
          <a:ln w="38100" cap="flat" cmpd="sng">
            <a:solidFill>
              <a:srgbClr val="000000"/>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1"/>
          <p:cNvSpPr/>
          <p:nvPr/>
        </p:nvSpPr>
        <p:spPr>
          <a:xfrm>
            <a:off x="-129525" y="0"/>
            <a:ext cx="9360000" cy="1088100"/>
          </a:xfrm>
          <a:prstGeom prst="rect">
            <a:avLst/>
          </a:prstGeom>
          <a:solidFill>
            <a:srgbClr val="0B539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1"/>
          <p:cNvSpPr txBox="1"/>
          <p:nvPr/>
        </p:nvSpPr>
        <p:spPr>
          <a:xfrm>
            <a:off x="134400" y="195750"/>
            <a:ext cx="42954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School Improvement Plan (SIP)</a:t>
            </a:r>
            <a:endParaRPr sz="2400" b="1">
              <a:solidFill>
                <a:srgbClr val="FFFFFF"/>
              </a:solidFill>
              <a:latin typeface="McLaren"/>
              <a:ea typeface="McLaren"/>
              <a:cs typeface="McLaren"/>
              <a:sym typeface="McLaren"/>
            </a:endParaRPr>
          </a:p>
        </p:txBody>
      </p:sp>
      <p:sp>
        <p:nvSpPr>
          <p:cNvPr id="377" name="Google Shape;377;p51"/>
          <p:cNvSpPr txBox="1"/>
          <p:nvPr/>
        </p:nvSpPr>
        <p:spPr>
          <a:xfrm>
            <a:off x="199800" y="1206625"/>
            <a:ext cx="4230000" cy="514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000" b="1">
                <a:solidFill>
                  <a:schemeClr val="dk1"/>
                </a:solidFill>
                <a:latin typeface="Cabin"/>
                <a:ea typeface="Cabin"/>
                <a:cs typeface="Cabin"/>
                <a:sym typeface="Cabin"/>
              </a:rPr>
              <a:t>OAA’s SIP includes:</a:t>
            </a:r>
            <a:endParaRPr sz="2000" b="1">
              <a:solidFill>
                <a:schemeClr val="dk1"/>
              </a:solidFill>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solidFill>
                  <a:schemeClr val="dk1"/>
                </a:solidFill>
                <a:latin typeface="Cabin"/>
                <a:ea typeface="Cabin"/>
                <a:cs typeface="Cabin"/>
                <a:sym typeface="Cabin"/>
              </a:rPr>
              <a:t>A needs assessment and summary of data</a:t>
            </a:r>
            <a:endParaRPr sz="1600">
              <a:solidFill>
                <a:schemeClr val="dk1"/>
              </a:solidFill>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solidFill>
                  <a:schemeClr val="dk1"/>
                </a:solidFill>
                <a:latin typeface="Cabin"/>
                <a:ea typeface="Cabin"/>
                <a:cs typeface="Cabin"/>
                <a:sym typeface="Cabin"/>
              </a:rPr>
              <a:t>Goals, objectives, and strategies to address the academic needs of students</a:t>
            </a:r>
            <a:endParaRPr sz="1600">
              <a:solidFill>
                <a:schemeClr val="dk1"/>
              </a:solidFill>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solidFill>
                  <a:schemeClr val="dk1"/>
                </a:solidFill>
                <a:latin typeface="Cabin"/>
                <a:ea typeface="Cabin"/>
                <a:cs typeface="Cabin"/>
                <a:sym typeface="Cabin"/>
              </a:rPr>
              <a:t>Professional development needs</a:t>
            </a:r>
            <a:endParaRPr sz="1600">
              <a:solidFill>
                <a:schemeClr val="dk1"/>
              </a:solidFill>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solidFill>
                  <a:schemeClr val="dk1"/>
                </a:solidFill>
                <a:latin typeface="Cabin"/>
                <a:ea typeface="Cabin"/>
                <a:cs typeface="Cabin"/>
                <a:sym typeface="Cabin"/>
              </a:rPr>
              <a:t>Coordination of resources and services</a:t>
            </a:r>
            <a:endParaRPr sz="1600">
              <a:solidFill>
                <a:schemeClr val="dk1"/>
              </a:solidFill>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solidFill>
                  <a:schemeClr val="dk1"/>
                </a:solidFill>
                <a:latin typeface="Cabin"/>
                <a:ea typeface="Cabin"/>
                <a:cs typeface="Cabin"/>
                <a:sym typeface="Cabin"/>
              </a:rPr>
              <a:t>Identification of TItle I Part A funds and expenditures</a:t>
            </a:r>
            <a:endParaRPr sz="1600">
              <a:solidFill>
                <a:schemeClr val="dk1"/>
              </a:solidFill>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solidFill>
                  <a:schemeClr val="dk1"/>
                </a:solidFill>
                <a:latin typeface="Cabin"/>
                <a:ea typeface="Cabin"/>
                <a:cs typeface="Cabin"/>
                <a:sym typeface="Cabin"/>
              </a:rPr>
              <a:t>Strategies from the schools parent and family engagement plan</a:t>
            </a:r>
            <a:endParaRPr sz="1600">
              <a:solidFill>
                <a:schemeClr val="dk1"/>
              </a:solidFill>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solidFill>
                  <a:schemeClr val="dk1"/>
                </a:solidFill>
                <a:latin typeface="Cabin"/>
                <a:ea typeface="Cabin"/>
                <a:cs typeface="Cabin"/>
                <a:sym typeface="Cabin"/>
              </a:rPr>
              <a:t>Title I parents have the right to be involved in the development of the SIP</a:t>
            </a:r>
            <a:endParaRPr sz="1600">
              <a:solidFill>
                <a:schemeClr val="dk1"/>
              </a:solidFill>
              <a:latin typeface="Cabin"/>
              <a:ea typeface="Cabin"/>
              <a:cs typeface="Cabin"/>
              <a:sym typeface="Cabin"/>
            </a:endParaRPr>
          </a:p>
          <a:p>
            <a:pPr marL="0" lvl="0" indent="0" algn="l" rtl="0">
              <a:spcBef>
                <a:spcPts val="1000"/>
              </a:spcBef>
              <a:spcAft>
                <a:spcPts val="0"/>
              </a:spcAft>
              <a:buNone/>
            </a:pPr>
            <a:endParaRPr sz="20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45720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r>
              <a:rPr lang="en-US" sz="1800" b="1">
                <a:solidFill>
                  <a:srgbClr val="000000"/>
                </a:solidFill>
                <a:latin typeface="McLaren"/>
                <a:ea typeface="McLaren"/>
                <a:cs typeface="McLaren"/>
                <a:sym typeface="McLaren"/>
              </a:rPr>
              <a:t/>
            </a:r>
            <a:br>
              <a:rPr lang="en-US" sz="1800" b="1">
                <a:solidFill>
                  <a:srgbClr val="000000"/>
                </a:solidFill>
                <a:latin typeface="McLaren"/>
                <a:ea typeface="McLaren"/>
                <a:cs typeface="McLaren"/>
                <a:sym typeface="McLaren"/>
              </a:rPr>
            </a:br>
            <a:endParaRPr sz="1800">
              <a:solidFill>
                <a:srgbClr val="000000"/>
              </a:solidFill>
              <a:latin typeface="McLaren"/>
              <a:ea typeface="McLaren"/>
              <a:cs typeface="McLaren"/>
              <a:sym typeface="McLaren"/>
            </a:endParaRPr>
          </a:p>
          <a:p>
            <a:pPr marL="457200" lvl="0" indent="0" algn="l" rtl="0">
              <a:spcBef>
                <a:spcPts val="1000"/>
              </a:spcBef>
              <a:spcAft>
                <a:spcPts val="0"/>
              </a:spcAft>
              <a:buNone/>
            </a:pPr>
            <a:r>
              <a:rPr lang="en-US" sz="1800" b="1">
                <a:solidFill>
                  <a:srgbClr val="3D4965"/>
                </a:solidFill>
                <a:latin typeface="Dosis"/>
                <a:ea typeface="Dosis"/>
                <a:cs typeface="Dosis"/>
                <a:sym typeface="Dosis"/>
              </a:rPr>
              <a:t/>
            </a:r>
            <a:br>
              <a:rPr lang="en-US" sz="1800" b="1">
                <a:solidFill>
                  <a:srgbClr val="3D4965"/>
                </a:solidFill>
                <a:latin typeface="Dosis"/>
                <a:ea typeface="Dosis"/>
                <a:cs typeface="Dosis"/>
                <a:sym typeface="Dosis"/>
              </a:rPr>
            </a:br>
            <a:r>
              <a:rPr lang="en-US" sz="1800">
                <a:solidFill>
                  <a:srgbClr val="3C78D8"/>
                </a:solidFill>
                <a:latin typeface="Dosis"/>
                <a:ea typeface="Dosis"/>
                <a:cs typeface="Dosis"/>
                <a:sym typeface="Dosis"/>
              </a:rPr>
              <a:t/>
            </a:r>
            <a:br>
              <a:rPr lang="en-US" sz="1800">
                <a:solidFill>
                  <a:srgbClr val="3C78D8"/>
                </a:solidFill>
                <a:latin typeface="Dosis"/>
                <a:ea typeface="Dosis"/>
                <a:cs typeface="Dosis"/>
                <a:sym typeface="Dosis"/>
              </a:rPr>
            </a:br>
            <a:endParaRPr sz="1800">
              <a:solidFill>
                <a:srgbClr val="3D4965"/>
              </a:solidFill>
              <a:latin typeface="Dosis"/>
              <a:ea typeface="Dosis"/>
              <a:cs typeface="Dosis"/>
              <a:sym typeface="Dosis"/>
            </a:endParaRPr>
          </a:p>
          <a:p>
            <a:pPr marL="0" lvl="0" indent="0" algn="l" rtl="0">
              <a:spcBef>
                <a:spcPts val="1000"/>
              </a:spcBef>
              <a:spcAft>
                <a:spcPts val="0"/>
              </a:spcAft>
              <a:buClr>
                <a:srgbClr val="000000"/>
              </a:buClr>
              <a:buSzPts val="1100"/>
              <a:buFont typeface="Arial"/>
              <a:buNone/>
            </a:pPr>
            <a:endParaRPr sz="1800">
              <a:solidFill>
                <a:srgbClr val="3D4965"/>
              </a:solidFill>
              <a:latin typeface="Dosis"/>
              <a:ea typeface="Dosis"/>
              <a:cs typeface="Dosis"/>
              <a:sym typeface="Dosis"/>
            </a:endParaRPr>
          </a:p>
          <a:p>
            <a:pPr marL="0" lvl="0" indent="0" algn="l" rtl="0">
              <a:spcBef>
                <a:spcPts val="600"/>
              </a:spcBef>
              <a:spcAft>
                <a:spcPts val="0"/>
              </a:spcAft>
              <a:buNone/>
            </a:pPr>
            <a:endParaRPr sz="1800">
              <a:solidFill>
                <a:srgbClr val="3D4965"/>
              </a:solidFill>
              <a:latin typeface="Dosis"/>
              <a:ea typeface="Dosis"/>
              <a:cs typeface="Dosis"/>
              <a:sym typeface="Dosis"/>
            </a:endParaRPr>
          </a:p>
        </p:txBody>
      </p:sp>
      <p:sp>
        <p:nvSpPr>
          <p:cNvPr id="378" name="Google Shape;378;p51"/>
          <p:cNvSpPr txBox="1"/>
          <p:nvPr/>
        </p:nvSpPr>
        <p:spPr>
          <a:xfrm>
            <a:off x="4648800" y="1206625"/>
            <a:ext cx="4295400" cy="514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000" b="1">
                <a:solidFill>
                  <a:schemeClr val="dk1"/>
                </a:solidFill>
                <a:latin typeface="Cabin"/>
                <a:ea typeface="Cabin"/>
                <a:cs typeface="Cabin"/>
                <a:sym typeface="Cabin"/>
              </a:rPr>
              <a:t>El SIP de OAA incluye:</a:t>
            </a:r>
            <a:endParaRPr sz="2000" b="1">
              <a:solidFill>
                <a:schemeClr val="dk1"/>
              </a:solidFill>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solidFill>
                  <a:schemeClr val="dk1"/>
                </a:solidFill>
                <a:latin typeface="Cabin"/>
                <a:ea typeface="Cabin"/>
                <a:cs typeface="Cabin"/>
                <a:sym typeface="Cabin"/>
              </a:rPr>
              <a:t>Una evaluación de necesidades y resumen de datos</a:t>
            </a:r>
            <a:endParaRPr sz="1600">
              <a:solidFill>
                <a:schemeClr val="dk1"/>
              </a:solidFill>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solidFill>
                  <a:schemeClr val="dk1"/>
                </a:solidFill>
                <a:latin typeface="Cabin"/>
                <a:ea typeface="Cabin"/>
                <a:cs typeface="Cabin"/>
                <a:sym typeface="Cabin"/>
              </a:rPr>
              <a:t>Metas, objetivos y estrategias para atender las necesidades académicas de los estudiantes</a:t>
            </a:r>
            <a:endParaRPr sz="1600">
              <a:solidFill>
                <a:schemeClr val="dk1"/>
              </a:solidFill>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solidFill>
                  <a:schemeClr val="dk1"/>
                </a:solidFill>
                <a:latin typeface="Cabin"/>
                <a:ea typeface="Cabin"/>
                <a:cs typeface="Cabin"/>
                <a:sym typeface="Cabin"/>
              </a:rPr>
              <a:t>Necesidades de desarrollo profesional</a:t>
            </a:r>
            <a:endParaRPr sz="1600">
              <a:solidFill>
                <a:schemeClr val="dk1"/>
              </a:solidFill>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solidFill>
                  <a:schemeClr val="dk1"/>
                </a:solidFill>
                <a:latin typeface="Cabin"/>
                <a:ea typeface="Cabin"/>
                <a:cs typeface="Cabin"/>
                <a:sym typeface="Cabin"/>
              </a:rPr>
              <a:t>Coordinación de recursos y servicios</a:t>
            </a:r>
            <a:endParaRPr sz="1600">
              <a:solidFill>
                <a:schemeClr val="dk1"/>
              </a:solidFill>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solidFill>
                  <a:schemeClr val="dk1"/>
                </a:solidFill>
                <a:latin typeface="Cabin"/>
                <a:ea typeface="Cabin"/>
                <a:cs typeface="Cabin"/>
                <a:sym typeface="Cabin"/>
              </a:rPr>
              <a:t>Identificación de fondos y gastos de la Parte I</a:t>
            </a:r>
            <a:endParaRPr sz="1600">
              <a:solidFill>
                <a:schemeClr val="dk1"/>
              </a:solidFill>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solidFill>
                  <a:schemeClr val="dk1"/>
                </a:solidFill>
                <a:latin typeface="Cabin"/>
                <a:ea typeface="Cabin"/>
                <a:cs typeface="Cabin"/>
                <a:sym typeface="Cabin"/>
              </a:rPr>
              <a:t>Estrategias del plan de participación de padres y familia de la escuela</a:t>
            </a:r>
            <a:endParaRPr sz="1600">
              <a:solidFill>
                <a:schemeClr val="dk1"/>
              </a:solidFill>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solidFill>
                  <a:schemeClr val="dk1"/>
                </a:solidFill>
                <a:latin typeface="Cabin"/>
                <a:ea typeface="Cabin"/>
                <a:cs typeface="Cabin"/>
                <a:sym typeface="Cabin"/>
              </a:rPr>
              <a:t>Los padres de Título I tienen derecho a participar en el desarrollo del SIP</a:t>
            </a:r>
            <a:endParaRPr sz="1600">
              <a:solidFill>
                <a:schemeClr val="dk1"/>
              </a:solidFill>
              <a:latin typeface="Cabin"/>
              <a:ea typeface="Cabin"/>
              <a:cs typeface="Cabin"/>
              <a:sym typeface="Cabin"/>
            </a:endParaRPr>
          </a:p>
          <a:p>
            <a:pPr marL="0" lvl="0" indent="0" algn="l" rtl="0">
              <a:spcBef>
                <a:spcPts val="1000"/>
              </a:spcBef>
              <a:spcAft>
                <a:spcPts val="0"/>
              </a:spcAft>
              <a:buNone/>
            </a:pPr>
            <a:endParaRPr sz="2000">
              <a:solidFill>
                <a:schemeClr val="dk1"/>
              </a:solidFill>
              <a:latin typeface="Cabin"/>
              <a:ea typeface="Cabin"/>
              <a:cs typeface="Cabin"/>
              <a:sym typeface="Cabin"/>
            </a:endParaRPr>
          </a:p>
          <a:p>
            <a:pPr marL="0" lvl="0" indent="0" algn="l" rtl="0">
              <a:spcBef>
                <a:spcPts val="1000"/>
              </a:spcBef>
              <a:spcAft>
                <a:spcPts val="0"/>
              </a:spcAft>
              <a:buNone/>
            </a:pPr>
            <a:endParaRPr sz="1800">
              <a:solidFill>
                <a:schemeClr val="dk1"/>
              </a:solidFill>
              <a:latin typeface="Cabin"/>
              <a:ea typeface="Cabin"/>
              <a:cs typeface="Cabin"/>
              <a:sym typeface="Cabin"/>
            </a:endParaRPr>
          </a:p>
          <a:p>
            <a:pPr marL="457200" lvl="0" indent="0" algn="l" rtl="0">
              <a:spcBef>
                <a:spcPts val="1000"/>
              </a:spcBef>
              <a:spcAft>
                <a:spcPts val="0"/>
              </a:spcAft>
              <a:buNone/>
            </a:pPr>
            <a:endParaRPr sz="2200">
              <a:solidFill>
                <a:schemeClr val="dk1"/>
              </a:solidFill>
              <a:latin typeface="Cabin"/>
              <a:ea typeface="Cabin"/>
              <a:cs typeface="Cabin"/>
              <a:sym typeface="Cabin"/>
            </a:endParaRPr>
          </a:p>
          <a:p>
            <a:pPr marL="0" lvl="0" indent="0" algn="l" rtl="0">
              <a:spcBef>
                <a:spcPts val="1000"/>
              </a:spcBef>
              <a:spcAft>
                <a:spcPts val="0"/>
              </a:spcAft>
              <a:buNone/>
            </a:pPr>
            <a:endParaRPr sz="2000">
              <a:solidFill>
                <a:schemeClr val="dk1"/>
              </a:solidFill>
              <a:latin typeface="Cabin"/>
              <a:ea typeface="Cabin"/>
              <a:cs typeface="Cabin"/>
              <a:sym typeface="Cabin"/>
            </a:endParaRPr>
          </a:p>
          <a:p>
            <a:pPr marL="0" lvl="0" indent="0" algn="l" rtl="0">
              <a:spcBef>
                <a:spcPts val="1000"/>
              </a:spcBef>
              <a:spcAft>
                <a:spcPts val="1000"/>
              </a:spcAft>
              <a:buNone/>
            </a:pPr>
            <a:endParaRPr sz="2400" b="1">
              <a:solidFill>
                <a:schemeClr val="dk1"/>
              </a:solidFill>
              <a:latin typeface="Cabin"/>
              <a:ea typeface="Cabin"/>
              <a:cs typeface="Cabin"/>
              <a:sym typeface="Cabin"/>
            </a:endParaRPr>
          </a:p>
        </p:txBody>
      </p:sp>
      <p:sp>
        <p:nvSpPr>
          <p:cNvPr id="379" name="Google Shape;379;p51"/>
          <p:cNvSpPr txBox="1"/>
          <p:nvPr/>
        </p:nvSpPr>
        <p:spPr>
          <a:xfrm>
            <a:off x="4648800" y="195750"/>
            <a:ext cx="43635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Plan de Mejoramiento Escolar (SIP)</a:t>
            </a:r>
            <a:endParaRPr sz="2400" b="1">
              <a:solidFill>
                <a:srgbClr val="FFFFFF"/>
              </a:solidFill>
              <a:latin typeface="McLaren"/>
              <a:ea typeface="McLaren"/>
              <a:cs typeface="McLaren"/>
              <a:sym typeface="McLaren"/>
            </a:endParaRPr>
          </a:p>
        </p:txBody>
      </p:sp>
      <p:cxnSp>
        <p:nvCxnSpPr>
          <p:cNvPr id="380" name="Google Shape;380;p51"/>
          <p:cNvCxnSpPr>
            <a:stCxn id="375" idx="0"/>
            <a:endCxn id="381" idx="0"/>
          </p:cNvCxnSpPr>
          <p:nvPr/>
        </p:nvCxnSpPr>
        <p:spPr>
          <a:xfrm>
            <a:off x="4550475" y="0"/>
            <a:ext cx="0" cy="6526800"/>
          </a:xfrm>
          <a:prstGeom prst="straightConnector1">
            <a:avLst/>
          </a:prstGeom>
          <a:noFill/>
          <a:ln w="38100" cap="flat" cmpd="sng">
            <a:solidFill>
              <a:srgbClr val="000000"/>
            </a:solidFill>
            <a:prstDash val="solid"/>
            <a:round/>
            <a:headEnd type="none" w="med" len="med"/>
            <a:tailEnd type="none" w="med" len="med"/>
          </a:ln>
        </p:spPr>
      </p:cxnSp>
      <p:sp>
        <p:nvSpPr>
          <p:cNvPr id="381" name="Google Shape;381;p51"/>
          <p:cNvSpPr/>
          <p:nvPr/>
        </p:nvSpPr>
        <p:spPr>
          <a:xfrm>
            <a:off x="-129525" y="6526800"/>
            <a:ext cx="9360000" cy="331200"/>
          </a:xfrm>
          <a:prstGeom prst="rect">
            <a:avLst/>
          </a:prstGeom>
          <a:solidFill>
            <a:srgbClr val="CCAB45"/>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2"/>
          <p:cNvSpPr/>
          <p:nvPr/>
        </p:nvSpPr>
        <p:spPr>
          <a:xfrm>
            <a:off x="-129525" y="0"/>
            <a:ext cx="9360000" cy="1088100"/>
          </a:xfrm>
          <a:prstGeom prst="rect">
            <a:avLst/>
          </a:prstGeom>
          <a:solidFill>
            <a:srgbClr val="0B539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2"/>
          <p:cNvSpPr txBox="1"/>
          <p:nvPr/>
        </p:nvSpPr>
        <p:spPr>
          <a:xfrm>
            <a:off x="134400" y="195750"/>
            <a:ext cx="42954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solidFill>
                  <a:srgbClr val="FFFFFF"/>
                </a:solidFill>
                <a:latin typeface="McLaren"/>
                <a:ea typeface="McLaren"/>
                <a:cs typeface="McLaren"/>
                <a:sym typeface="McLaren"/>
              </a:rPr>
              <a:t>Assessment Data</a:t>
            </a:r>
            <a:endParaRPr sz="2200" b="1">
              <a:solidFill>
                <a:srgbClr val="FFFFFF"/>
              </a:solidFill>
              <a:latin typeface="McLaren"/>
              <a:ea typeface="McLaren"/>
              <a:cs typeface="McLaren"/>
              <a:sym typeface="McLaren"/>
            </a:endParaRPr>
          </a:p>
        </p:txBody>
      </p:sp>
      <p:sp>
        <p:nvSpPr>
          <p:cNvPr id="389" name="Google Shape;389;p52"/>
          <p:cNvSpPr txBox="1"/>
          <p:nvPr/>
        </p:nvSpPr>
        <p:spPr>
          <a:xfrm>
            <a:off x="4648800" y="195750"/>
            <a:ext cx="43635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Datos de evaluación </a:t>
            </a:r>
            <a:endParaRPr sz="2400" b="1">
              <a:solidFill>
                <a:srgbClr val="FFFFFF"/>
              </a:solidFill>
              <a:latin typeface="McLaren"/>
              <a:ea typeface="McLaren"/>
              <a:cs typeface="McLaren"/>
              <a:sym typeface="McLaren"/>
            </a:endParaRPr>
          </a:p>
        </p:txBody>
      </p:sp>
      <p:cxnSp>
        <p:nvCxnSpPr>
          <p:cNvPr id="390" name="Google Shape;390;p52"/>
          <p:cNvCxnSpPr>
            <a:stCxn id="387" idx="0"/>
            <a:endCxn id="387" idx="2"/>
          </p:cNvCxnSpPr>
          <p:nvPr/>
        </p:nvCxnSpPr>
        <p:spPr>
          <a:xfrm>
            <a:off x="4550475" y="0"/>
            <a:ext cx="0" cy="1088100"/>
          </a:xfrm>
          <a:prstGeom prst="straightConnector1">
            <a:avLst/>
          </a:prstGeom>
          <a:noFill/>
          <a:ln w="38100" cap="flat" cmpd="sng">
            <a:solidFill>
              <a:srgbClr val="000000"/>
            </a:solidFill>
            <a:prstDash val="solid"/>
            <a:round/>
            <a:headEnd type="none" w="med" len="med"/>
            <a:tailEnd type="none" w="med" len="med"/>
          </a:ln>
        </p:spPr>
      </p:cxnSp>
      <p:sp>
        <p:nvSpPr>
          <p:cNvPr id="391" name="Google Shape;391;p52"/>
          <p:cNvSpPr/>
          <p:nvPr/>
        </p:nvSpPr>
        <p:spPr>
          <a:xfrm>
            <a:off x="-129525" y="6526800"/>
            <a:ext cx="9360000" cy="331200"/>
          </a:xfrm>
          <a:prstGeom prst="rect">
            <a:avLst/>
          </a:prstGeom>
          <a:solidFill>
            <a:srgbClr val="CCAB45"/>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2" name="Google Shape;392;p52"/>
          <p:cNvPicPr preferRelativeResize="0"/>
          <p:nvPr/>
        </p:nvPicPr>
        <p:blipFill>
          <a:blip r:embed="rId3">
            <a:alphaModFix/>
          </a:blip>
          <a:stretch>
            <a:fillRect/>
          </a:stretch>
        </p:blipFill>
        <p:spPr>
          <a:xfrm>
            <a:off x="700050" y="1240500"/>
            <a:ext cx="7700850" cy="5133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3"/>
          <p:cNvSpPr/>
          <p:nvPr/>
        </p:nvSpPr>
        <p:spPr>
          <a:xfrm>
            <a:off x="-129525" y="0"/>
            <a:ext cx="9360000" cy="1088100"/>
          </a:xfrm>
          <a:prstGeom prst="rect">
            <a:avLst/>
          </a:prstGeom>
          <a:solidFill>
            <a:srgbClr val="0B539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3"/>
          <p:cNvSpPr txBox="1"/>
          <p:nvPr/>
        </p:nvSpPr>
        <p:spPr>
          <a:xfrm>
            <a:off x="134400" y="195750"/>
            <a:ext cx="42954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solidFill>
                  <a:srgbClr val="FFFFFF"/>
                </a:solidFill>
                <a:latin typeface="McLaren"/>
                <a:ea typeface="McLaren"/>
                <a:cs typeface="McLaren"/>
                <a:sym typeface="McLaren"/>
              </a:rPr>
              <a:t>Assessment Data</a:t>
            </a:r>
            <a:endParaRPr sz="2200" b="1">
              <a:solidFill>
                <a:srgbClr val="FFFFFF"/>
              </a:solidFill>
              <a:latin typeface="McLaren"/>
              <a:ea typeface="McLaren"/>
              <a:cs typeface="McLaren"/>
              <a:sym typeface="McLaren"/>
            </a:endParaRPr>
          </a:p>
        </p:txBody>
      </p:sp>
      <p:sp>
        <p:nvSpPr>
          <p:cNvPr id="400" name="Google Shape;400;p53"/>
          <p:cNvSpPr txBox="1"/>
          <p:nvPr/>
        </p:nvSpPr>
        <p:spPr>
          <a:xfrm>
            <a:off x="4648800" y="195750"/>
            <a:ext cx="43635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Datos de evaluación </a:t>
            </a:r>
            <a:endParaRPr sz="2400" b="1">
              <a:solidFill>
                <a:srgbClr val="FFFFFF"/>
              </a:solidFill>
              <a:latin typeface="McLaren"/>
              <a:ea typeface="McLaren"/>
              <a:cs typeface="McLaren"/>
              <a:sym typeface="McLaren"/>
            </a:endParaRPr>
          </a:p>
        </p:txBody>
      </p:sp>
      <p:cxnSp>
        <p:nvCxnSpPr>
          <p:cNvPr id="401" name="Google Shape;401;p53"/>
          <p:cNvCxnSpPr>
            <a:stCxn id="398" idx="0"/>
            <a:endCxn id="398" idx="2"/>
          </p:cNvCxnSpPr>
          <p:nvPr/>
        </p:nvCxnSpPr>
        <p:spPr>
          <a:xfrm>
            <a:off x="4550475" y="0"/>
            <a:ext cx="0" cy="1088100"/>
          </a:xfrm>
          <a:prstGeom prst="straightConnector1">
            <a:avLst/>
          </a:prstGeom>
          <a:noFill/>
          <a:ln w="38100" cap="flat" cmpd="sng">
            <a:solidFill>
              <a:srgbClr val="000000"/>
            </a:solidFill>
            <a:prstDash val="solid"/>
            <a:round/>
            <a:headEnd type="none" w="med" len="med"/>
            <a:tailEnd type="none" w="med" len="med"/>
          </a:ln>
        </p:spPr>
      </p:cxnSp>
      <p:sp>
        <p:nvSpPr>
          <p:cNvPr id="402" name="Google Shape;402;p53"/>
          <p:cNvSpPr/>
          <p:nvPr/>
        </p:nvSpPr>
        <p:spPr>
          <a:xfrm>
            <a:off x="-129525" y="6526800"/>
            <a:ext cx="9360000" cy="331200"/>
          </a:xfrm>
          <a:prstGeom prst="rect">
            <a:avLst/>
          </a:prstGeom>
          <a:solidFill>
            <a:srgbClr val="CCAB45"/>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3" name="Google Shape;403;p53"/>
          <p:cNvPicPr preferRelativeResize="0"/>
          <p:nvPr/>
        </p:nvPicPr>
        <p:blipFill rotWithShape="1">
          <a:blip r:embed="rId3">
            <a:alphaModFix/>
          </a:blip>
          <a:srcRect/>
          <a:stretch/>
        </p:blipFill>
        <p:spPr>
          <a:xfrm>
            <a:off x="700050" y="1240500"/>
            <a:ext cx="7700850" cy="5133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4"/>
          <p:cNvSpPr/>
          <p:nvPr/>
        </p:nvSpPr>
        <p:spPr>
          <a:xfrm>
            <a:off x="-129525" y="0"/>
            <a:ext cx="9360000" cy="1088100"/>
          </a:xfrm>
          <a:prstGeom prst="rect">
            <a:avLst/>
          </a:prstGeom>
          <a:solidFill>
            <a:srgbClr val="0B539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4"/>
          <p:cNvSpPr txBox="1"/>
          <p:nvPr/>
        </p:nvSpPr>
        <p:spPr>
          <a:xfrm>
            <a:off x="134400" y="195750"/>
            <a:ext cx="42954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solidFill>
                  <a:srgbClr val="FFFFFF"/>
                </a:solidFill>
                <a:latin typeface="McLaren"/>
                <a:ea typeface="McLaren"/>
                <a:cs typeface="McLaren"/>
                <a:sym typeface="McLaren"/>
              </a:rPr>
              <a:t>Assessment Data</a:t>
            </a:r>
            <a:endParaRPr sz="2200" b="1">
              <a:solidFill>
                <a:srgbClr val="FFFFFF"/>
              </a:solidFill>
              <a:latin typeface="McLaren"/>
              <a:ea typeface="McLaren"/>
              <a:cs typeface="McLaren"/>
              <a:sym typeface="McLaren"/>
            </a:endParaRPr>
          </a:p>
        </p:txBody>
      </p:sp>
      <p:sp>
        <p:nvSpPr>
          <p:cNvPr id="411" name="Google Shape;411;p54"/>
          <p:cNvSpPr txBox="1"/>
          <p:nvPr/>
        </p:nvSpPr>
        <p:spPr>
          <a:xfrm>
            <a:off x="4648800" y="195750"/>
            <a:ext cx="43635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Datos de evaluación </a:t>
            </a:r>
            <a:endParaRPr sz="2400" b="1">
              <a:solidFill>
                <a:srgbClr val="FFFFFF"/>
              </a:solidFill>
              <a:latin typeface="McLaren"/>
              <a:ea typeface="McLaren"/>
              <a:cs typeface="McLaren"/>
              <a:sym typeface="McLaren"/>
            </a:endParaRPr>
          </a:p>
        </p:txBody>
      </p:sp>
      <p:cxnSp>
        <p:nvCxnSpPr>
          <p:cNvPr id="412" name="Google Shape;412;p54"/>
          <p:cNvCxnSpPr>
            <a:stCxn id="409" idx="0"/>
            <a:endCxn id="409" idx="2"/>
          </p:cNvCxnSpPr>
          <p:nvPr/>
        </p:nvCxnSpPr>
        <p:spPr>
          <a:xfrm>
            <a:off x="4550475" y="0"/>
            <a:ext cx="0" cy="1088100"/>
          </a:xfrm>
          <a:prstGeom prst="straightConnector1">
            <a:avLst/>
          </a:prstGeom>
          <a:noFill/>
          <a:ln w="38100" cap="flat" cmpd="sng">
            <a:solidFill>
              <a:srgbClr val="000000"/>
            </a:solidFill>
            <a:prstDash val="solid"/>
            <a:round/>
            <a:headEnd type="none" w="med" len="med"/>
            <a:tailEnd type="none" w="med" len="med"/>
          </a:ln>
        </p:spPr>
      </p:cxnSp>
      <p:sp>
        <p:nvSpPr>
          <p:cNvPr id="413" name="Google Shape;413;p54"/>
          <p:cNvSpPr/>
          <p:nvPr/>
        </p:nvSpPr>
        <p:spPr>
          <a:xfrm>
            <a:off x="-129525" y="6526800"/>
            <a:ext cx="9360000" cy="331200"/>
          </a:xfrm>
          <a:prstGeom prst="rect">
            <a:avLst/>
          </a:prstGeom>
          <a:solidFill>
            <a:srgbClr val="CCAB45"/>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4" name="Google Shape;414;p54"/>
          <p:cNvPicPr preferRelativeResize="0"/>
          <p:nvPr/>
        </p:nvPicPr>
        <p:blipFill rotWithShape="1">
          <a:blip r:embed="rId3">
            <a:alphaModFix/>
          </a:blip>
          <a:srcRect/>
          <a:stretch/>
        </p:blipFill>
        <p:spPr>
          <a:xfrm>
            <a:off x="700050" y="1240500"/>
            <a:ext cx="7700850" cy="5133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5"/>
          <p:cNvSpPr/>
          <p:nvPr/>
        </p:nvSpPr>
        <p:spPr>
          <a:xfrm>
            <a:off x="-129525" y="0"/>
            <a:ext cx="9360000" cy="1088100"/>
          </a:xfrm>
          <a:prstGeom prst="rect">
            <a:avLst/>
          </a:prstGeom>
          <a:solidFill>
            <a:srgbClr val="0B539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5394"/>
              </a:solidFill>
            </a:endParaRPr>
          </a:p>
        </p:txBody>
      </p:sp>
      <p:sp>
        <p:nvSpPr>
          <p:cNvPr id="421" name="Google Shape;421;p55"/>
          <p:cNvSpPr txBox="1"/>
          <p:nvPr/>
        </p:nvSpPr>
        <p:spPr>
          <a:xfrm>
            <a:off x="134400" y="195750"/>
            <a:ext cx="42954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FFFFF"/>
                </a:solidFill>
                <a:latin typeface="McLaren"/>
                <a:ea typeface="McLaren"/>
                <a:cs typeface="McLaren"/>
                <a:sym typeface="McLaren"/>
              </a:rPr>
              <a:t>School Report Card</a:t>
            </a:r>
            <a:endParaRPr sz="3000" b="1">
              <a:solidFill>
                <a:srgbClr val="FFFFFF"/>
              </a:solidFill>
              <a:latin typeface="McLaren"/>
              <a:ea typeface="McLaren"/>
              <a:cs typeface="McLaren"/>
              <a:sym typeface="McLaren"/>
            </a:endParaRPr>
          </a:p>
        </p:txBody>
      </p:sp>
      <p:sp>
        <p:nvSpPr>
          <p:cNvPr id="422" name="Google Shape;422;p55"/>
          <p:cNvSpPr txBox="1"/>
          <p:nvPr/>
        </p:nvSpPr>
        <p:spPr>
          <a:xfrm>
            <a:off x="199800" y="1206625"/>
            <a:ext cx="4230000" cy="514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EduData provides parents and the community with important information about each public school.</a:t>
            </a:r>
            <a:r>
              <a:rPr lang="en-US" sz="2000" b="1">
                <a:solidFill>
                  <a:schemeClr val="dk1"/>
                </a:solidFill>
                <a:latin typeface="Cabin"/>
                <a:ea typeface="Cabin"/>
                <a:cs typeface="Cabin"/>
                <a:sym typeface="Cabin"/>
              </a:rPr>
              <a:t> </a:t>
            </a:r>
            <a:endParaRPr sz="2000" b="1">
              <a:solidFill>
                <a:schemeClr val="dk1"/>
              </a:solidFill>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solidFill>
                  <a:schemeClr val="dk1"/>
                </a:solidFill>
                <a:latin typeface="Cabin"/>
                <a:ea typeface="Cabin"/>
                <a:cs typeface="Cabin"/>
                <a:sym typeface="Cabin"/>
              </a:rPr>
              <a:t>Demographic data; </a:t>
            </a:r>
            <a:endParaRPr sz="1600">
              <a:solidFill>
                <a:schemeClr val="dk1"/>
              </a:solidFill>
              <a:latin typeface="Cabin"/>
              <a:ea typeface="Cabin"/>
              <a:cs typeface="Cabin"/>
              <a:sym typeface="Cabin"/>
            </a:endParaRPr>
          </a:p>
          <a:p>
            <a:pPr marL="457200" lvl="0" indent="-330200" algn="l" rtl="0">
              <a:spcBef>
                <a:spcPts val="0"/>
              </a:spcBef>
              <a:spcAft>
                <a:spcPts val="0"/>
              </a:spcAft>
              <a:buSzPts val="1600"/>
              <a:buFont typeface="Cabin"/>
              <a:buChar char="❏"/>
            </a:pPr>
            <a:r>
              <a:rPr lang="en-US" sz="1600">
                <a:solidFill>
                  <a:schemeClr val="dk1"/>
                </a:solidFill>
                <a:latin typeface="Cabin"/>
                <a:ea typeface="Cabin"/>
                <a:cs typeface="Cabin"/>
                <a:sym typeface="Cabin"/>
              </a:rPr>
              <a:t>School safety and climate for learning information;</a:t>
            </a:r>
            <a:endParaRPr sz="1600">
              <a:solidFill>
                <a:schemeClr val="dk1"/>
              </a:solidFill>
              <a:latin typeface="Cabin"/>
              <a:ea typeface="Cabin"/>
              <a:cs typeface="Cabin"/>
              <a:sym typeface="Cabin"/>
            </a:endParaRPr>
          </a:p>
          <a:p>
            <a:pPr marL="457200" lvl="0" indent="-330200" algn="l" rtl="0">
              <a:spcBef>
                <a:spcPts val="0"/>
              </a:spcBef>
              <a:spcAft>
                <a:spcPts val="0"/>
              </a:spcAft>
              <a:buSzPts val="1600"/>
              <a:buFont typeface="Cabin"/>
              <a:buChar char="❏"/>
            </a:pPr>
            <a:r>
              <a:rPr lang="en-US" sz="1600">
                <a:solidFill>
                  <a:schemeClr val="dk1"/>
                </a:solidFill>
                <a:latin typeface="Cabin"/>
                <a:ea typeface="Cabin"/>
                <a:cs typeface="Cabin"/>
                <a:sym typeface="Cabin"/>
              </a:rPr>
              <a:t>Academic data;</a:t>
            </a:r>
            <a:endParaRPr sz="1600">
              <a:solidFill>
                <a:schemeClr val="dk1"/>
              </a:solidFill>
              <a:latin typeface="Cabin"/>
              <a:ea typeface="Cabin"/>
              <a:cs typeface="Cabin"/>
              <a:sym typeface="Cabin"/>
            </a:endParaRPr>
          </a:p>
          <a:p>
            <a:pPr marL="457200" lvl="0" indent="-330200" algn="l" rtl="0">
              <a:spcBef>
                <a:spcPts val="0"/>
              </a:spcBef>
              <a:spcAft>
                <a:spcPts val="0"/>
              </a:spcAft>
              <a:buSzPts val="1600"/>
              <a:buFont typeface="Cabin"/>
              <a:buChar char="❏"/>
            </a:pPr>
            <a:r>
              <a:rPr lang="en-US" sz="1600">
                <a:solidFill>
                  <a:schemeClr val="dk1"/>
                </a:solidFill>
                <a:latin typeface="Cabin"/>
                <a:ea typeface="Cabin"/>
                <a:cs typeface="Cabin"/>
                <a:sym typeface="Cabin"/>
              </a:rPr>
              <a:t>Graduation rates; </a:t>
            </a:r>
            <a:endParaRPr sz="1600">
              <a:solidFill>
                <a:schemeClr val="dk1"/>
              </a:solidFill>
              <a:latin typeface="Cabin"/>
              <a:ea typeface="Cabin"/>
              <a:cs typeface="Cabin"/>
              <a:sym typeface="Cabin"/>
            </a:endParaRPr>
          </a:p>
          <a:p>
            <a:pPr marL="457200" lvl="0" indent="-330200" algn="l" rtl="0">
              <a:spcBef>
                <a:spcPts val="0"/>
              </a:spcBef>
              <a:spcAft>
                <a:spcPts val="0"/>
              </a:spcAft>
              <a:buSzPts val="1600"/>
              <a:buFont typeface="Cabin"/>
              <a:buChar char="❏"/>
            </a:pPr>
            <a:r>
              <a:rPr lang="en-US" sz="1600">
                <a:solidFill>
                  <a:schemeClr val="dk1"/>
                </a:solidFill>
                <a:latin typeface="Cabin"/>
                <a:ea typeface="Cabin"/>
                <a:cs typeface="Cabin"/>
                <a:sym typeface="Cabin"/>
              </a:rPr>
              <a:t>Class sizes;</a:t>
            </a:r>
            <a:endParaRPr sz="1600">
              <a:solidFill>
                <a:schemeClr val="dk1"/>
              </a:solidFill>
              <a:latin typeface="Cabin"/>
              <a:ea typeface="Cabin"/>
              <a:cs typeface="Cabin"/>
              <a:sym typeface="Cabin"/>
            </a:endParaRPr>
          </a:p>
          <a:p>
            <a:pPr marL="457200" lvl="0" indent="-330200" algn="l" rtl="0">
              <a:spcBef>
                <a:spcPts val="0"/>
              </a:spcBef>
              <a:spcAft>
                <a:spcPts val="0"/>
              </a:spcAft>
              <a:buSzPts val="1600"/>
              <a:buFont typeface="Cabin"/>
              <a:buChar char="❏"/>
            </a:pPr>
            <a:r>
              <a:rPr lang="en-US" sz="1600">
                <a:solidFill>
                  <a:schemeClr val="dk1"/>
                </a:solidFill>
                <a:latin typeface="Cabin"/>
                <a:ea typeface="Cabin"/>
                <a:cs typeface="Cabin"/>
                <a:sym typeface="Cabin"/>
              </a:rPr>
              <a:t>Teacher and staff  information; </a:t>
            </a:r>
            <a:endParaRPr sz="1600">
              <a:solidFill>
                <a:schemeClr val="dk1"/>
              </a:solidFill>
              <a:latin typeface="Cabin"/>
              <a:ea typeface="Cabin"/>
              <a:cs typeface="Cabin"/>
              <a:sym typeface="Cabin"/>
            </a:endParaRPr>
          </a:p>
          <a:p>
            <a:pPr marL="457200" lvl="0" indent="-330200" algn="l" rtl="0">
              <a:spcBef>
                <a:spcPts val="0"/>
              </a:spcBef>
              <a:spcAft>
                <a:spcPts val="0"/>
              </a:spcAft>
              <a:buSzPts val="1600"/>
              <a:buFont typeface="Cabin"/>
              <a:buChar char="❏"/>
            </a:pPr>
            <a:r>
              <a:rPr lang="en-US" sz="1600">
                <a:solidFill>
                  <a:schemeClr val="dk1"/>
                </a:solidFill>
                <a:latin typeface="Cabin"/>
                <a:ea typeface="Cabin"/>
                <a:cs typeface="Cabin"/>
                <a:sym typeface="Cabin"/>
              </a:rPr>
              <a:t>Curriculum and instruction descriptions; and</a:t>
            </a:r>
            <a:endParaRPr sz="1600">
              <a:solidFill>
                <a:schemeClr val="dk1"/>
              </a:solidFill>
              <a:latin typeface="Cabin"/>
              <a:ea typeface="Cabin"/>
              <a:cs typeface="Cabin"/>
              <a:sym typeface="Cabin"/>
            </a:endParaRPr>
          </a:p>
          <a:p>
            <a:pPr marL="457200" lvl="0" indent="-330200" algn="l" rtl="0">
              <a:spcBef>
                <a:spcPts val="0"/>
              </a:spcBef>
              <a:spcAft>
                <a:spcPts val="0"/>
              </a:spcAft>
              <a:buSzPts val="1600"/>
              <a:buFont typeface="Cabin"/>
              <a:buChar char="❏"/>
            </a:pPr>
            <a:r>
              <a:rPr lang="en-US" sz="1600">
                <a:solidFill>
                  <a:schemeClr val="dk1"/>
                </a:solidFill>
                <a:latin typeface="Cabin"/>
                <a:ea typeface="Cabin"/>
                <a:cs typeface="Cabin"/>
                <a:sym typeface="Cabin"/>
              </a:rPr>
              <a:t>Postsecondary preparation information</a:t>
            </a:r>
            <a:endParaRPr sz="1600">
              <a:solidFill>
                <a:schemeClr val="dk1"/>
              </a:solidFill>
              <a:latin typeface="Cabin"/>
              <a:ea typeface="Cabin"/>
              <a:cs typeface="Cabin"/>
              <a:sym typeface="Cabin"/>
            </a:endParaRPr>
          </a:p>
          <a:p>
            <a:pPr marL="0" lvl="0" indent="0" algn="l" rtl="0">
              <a:spcBef>
                <a:spcPts val="0"/>
              </a:spcBef>
              <a:spcAft>
                <a:spcPts val="0"/>
              </a:spcAft>
              <a:buNone/>
            </a:pPr>
            <a:endParaRPr sz="1600">
              <a:solidFill>
                <a:schemeClr val="dk1"/>
              </a:solidFill>
              <a:latin typeface="Cabin"/>
              <a:ea typeface="Cabin"/>
              <a:cs typeface="Cabin"/>
              <a:sym typeface="Cabin"/>
            </a:endParaRPr>
          </a:p>
          <a:p>
            <a:pPr marL="0" lvl="0" indent="0" algn="l" rtl="0">
              <a:spcBef>
                <a:spcPts val="0"/>
              </a:spcBef>
              <a:spcAft>
                <a:spcPts val="0"/>
              </a:spcAft>
              <a:buNone/>
            </a:pPr>
            <a:r>
              <a:rPr lang="en-US" sz="1600" b="1">
                <a:solidFill>
                  <a:schemeClr val="dk1"/>
                </a:solidFill>
                <a:latin typeface="Cabin"/>
                <a:ea typeface="Cabin"/>
                <a:cs typeface="Cabin"/>
                <a:sym typeface="Cabin"/>
              </a:rPr>
              <a:t>Available at the school office or online at: </a:t>
            </a:r>
            <a:endParaRPr sz="1600" b="1">
              <a:solidFill>
                <a:schemeClr val="dk1"/>
              </a:solidFill>
              <a:latin typeface="Cabin"/>
              <a:ea typeface="Cabin"/>
              <a:cs typeface="Cabin"/>
              <a:sym typeface="Cabin"/>
            </a:endParaRPr>
          </a:p>
          <a:p>
            <a:pPr marL="0" lvl="0" indent="0" algn="l" rtl="0">
              <a:spcBef>
                <a:spcPts val="0"/>
              </a:spcBef>
              <a:spcAft>
                <a:spcPts val="0"/>
              </a:spcAft>
              <a:buNone/>
            </a:pPr>
            <a:r>
              <a:rPr lang="en-US" sz="1600" u="sng">
                <a:solidFill>
                  <a:schemeClr val="hlink"/>
                </a:solidFill>
                <a:latin typeface="Cabin"/>
                <a:ea typeface="Cabin"/>
                <a:cs typeface="Cabin"/>
                <a:sym typeface="Cabin"/>
                <a:hlinkClick r:id="rId3"/>
              </a:rPr>
              <a:t>https://edudata.fldoe.org/ReportCards/Schools.html?school=0113&amp;district=47</a:t>
            </a:r>
            <a:r>
              <a:rPr lang="en-US" sz="1600">
                <a:solidFill>
                  <a:schemeClr val="dk1"/>
                </a:solidFill>
                <a:latin typeface="Cabin"/>
                <a:ea typeface="Cabin"/>
                <a:cs typeface="Cabin"/>
                <a:sym typeface="Cabin"/>
              </a:rPr>
              <a:t>    </a:t>
            </a:r>
            <a:endParaRPr sz="1600">
              <a:solidFill>
                <a:schemeClr val="dk1"/>
              </a:solidFill>
              <a:latin typeface="Cabin"/>
              <a:ea typeface="Cabin"/>
              <a:cs typeface="Cabin"/>
              <a:sym typeface="Cabin"/>
            </a:endParaRPr>
          </a:p>
          <a:p>
            <a:pPr marL="0" lvl="0" indent="0" algn="l" rtl="0">
              <a:spcBef>
                <a:spcPts val="0"/>
              </a:spcBef>
              <a:spcAft>
                <a:spcPts val="0"/>
              </a:spcAft>
              <a:buNone/>
            </a:pPr>
            <a:endParaRPr sz="1600">
              <a:latin typeface="Cabin"/>
              <a:ea typeface="Cabin"/>
              <a:cs typeface="Cabin"/>
              <a:sym typeface="Cabin"/>
            </a:endParaRPr>
          </a:p>
          <a:p>
            <a:pPr marL="0" lvl="0" indent="0" algn="l" rtl="0">
              <a:spcBef>
                <a:spcPts val="1000"/>
              </a:spcBef>
              <a:spcAft>
                <a:spcPts val="0"/>
              </a:spcAft>
              <a:buNone/>
            </a:pPr>
            <a:endParaRPr>
              <a:latin typeface="Cabin"/>
              <a:ea typeface="Cabin"/>
              <a:cs typeface="Cabin"/>
              <a:sym typeface="Cabin"/>
            </a:endParaRPr>
          </a:p>
          <a:p>
            <a:pPr marL="0" lvl="0" indent="0" algn="l" rtl="0">
              <a:spcBef>
                <a:spcPts val="1000"/>
              </a:spcBef>
              <a:spcAft>
                <a:spcPts val="0"/>
              </a:spcAft>
              <a:buNone/>
            </a:pPr>
            <a:endParaRPr>
              <a:latin typeface="Cabin"/>
              <a:ea typeface="Cabin"/>
              <a:cs typeface="Cabin"/>
              <a:sym typeface="Cabin"/>
            </a:endParaRPr>
          </a:p>
          <a:p>
            <a:pPr marL="457200" lvl="0" indent="0" algn="l" rtl="0">
              <a:spcBef>
                <a:spcPts val="1000"/>
              </a:spcBef>
              <a:spcAft>
                <a:spcPts val="0"/>
              </a:spcAft>
              <a:buNone/>
            </a:pPr>
            <a:endParaRPr>
              <a:latin typeface="Cabin"/>
              <a:ea typeface="Cabin"/>
              <a:cs typeface="Cabin"/>
              <a:sym typeface="Cabin"/>
            </a:endParaRPr>
          </a:p>
          <a:p>
            <a:pPr marL="0" lvl="0" indent="0" algn="l" rtl="0">
              <a:spcBef>
                <a:spcPts val="1000"/>
              </a:spcBef>
              <a:spcAft>
                <a:spcPts val="0"/>
              </a:spcAft>
              <a:buNone/>
            </a:pPr>
            <a:r>
              <a:rPr lang="en-US" b="1">
                <a:solidFill>
                  <a:srgbClr val="000000"/>
                </a:solidFill>
                <a:latin typeface="McLaren"/>
                <a:ea typeface="McLaren"/>
                <a:cs typeface="McLaren"/>
                <a:sym typeface="McLaren"/>
              </a:rPr>
              <a:t/>
            </a:r>
            <a:br>
              <a:rPr lang="en-US" b="1">
                <a:solidFill>
                  <a:srgbClr val="000000"/>
                </a:solidFill>
                <a:latin typeface="McLaren"/>
                <a:ea typeface="McLaren"/>
                <a:cs typeface="McLaren"/>
                <a:sym typeface="McLaren"/>
              </a:rPr>
            </a:br>
            <a:endParaRPr>
              <a:solidFill>
                <a:srgbClr val="000000"/>
              </a:solidFill>
              <a:latin typeface="McLaren"/>
              <a:ea typeface="McLaren"/>
              <a:cs typeface="McLaren"/>
              <a:sym typeface="McLaren"/>
            </a:endParaRPr>
          </a:p>
          <a:p>
            <a:pPr marL="457200" lvl="0" indent="0" algn="l" rtl="0">
              <a:spcBef>
                <a:spcPts val="1000"/>
              </a:spcBef>
              <a:spcAft>
                <a:spcPts val="0"/>
              </a:spcAft>
              <a:buNone/>
            </a:pPr>
            <a:r>
              <a:rPr lang="en-US" b="1">
                <a:solidFill>
                  <a:srgbClr val="3D4965"/>
                </a:solidFill>
                <a:latin typeface="Dosis"/>
                <a:ea typeface="Dosis"/>
                <a:cs typeface="Dosis"/>
                <a:sym typeface="Dosis"/>
              </a:rPr>
              <a:t/>
            </a:r>
            <a:br>
              <a:rPr lang="en-US" b="1">
                <a:solidFill>
                  <a:srgbClr val="3D4965"/>
                </a:solidFill>
                <a:latin typeface="Dosis"/>
                <a:ea typeface="Dosis"/>
                <a:cs typeface="Dosis"/>
                <a:sym typeface="Dosis"/>
              </a:rPr>
            </a:br>
            <a:r>
              <a:rPr lang="en-US">
                <a:solidFill>
                  <a:srgbClr val="3C78D8"/>
                </a:solidFill>
                <a:latin typeface="Dosis"/>
                <a:ea typeface="Dosis"/>
                <a:cs typeface="Dosis"/>
                <a:sym typeface="Dosis"/>
              </a:rPr>
              <a:t/>
            </a:r>
            <a:br>
              <a:rPr lang="en-US">
                <a:solidFill>
                  <a:srgbClr val="3C78D8"/>
                </a:solidFill>
                <a:latin typeface="Dosis"/>
                <a:ea typeface="Dosis"/>
                <a:cs typeface="Dosis"/>
                <a:sym typeface="Dosis"/>
              </a:rPr>
            </a:br>
            <a:endParaRPr>
              <a:solidFill>
                <a:srgbClr val="3D4965"/>
              </a:solidFill>
              <a:latin typeface="Dosis"/>
              <a:ea typeface="Dosis"/>
              <a:cs typeface="Dosis"/>
              <a:sym typeface="Dosis"/>
            </a:endParaRPr>
          </a:p>
          <a:p>
            <a:pPr marL="0" lvl="0" indent="0" algn="l" rtl="0">
              <a:spcBef>
                <a:spcPts val="1000"/>
              </a:spcBef>
              <a:spcAft>
                <a:spcPts val="0"/>
              </a:spcAft>
              <a:buClr>
                <a:srgbClr val="000000"/>
              </a:buClr>
              <a:buSzPts val="1100"/>
              <a:buFont typeface="Arial"/>
              <a:buNone/>
            </a:pPr>
            <a:endParaRPr>
              <a:solidFill>
                <a:srgbClr val="3D4965"/>
              </a:solidFill>
              <a:latin typeface="Dosis"/>
              <a:ea typeface="Dosis"/>
              <a:cs typeface="Dosis"/>
              <a:sym typeface="Dosis"/>
            </a:endParaRPr>
          </a:p>
          <a:p>
            <a:pPr marL="0" lvl="0" indent="0" algn="l" rtl="0">
              <a:spcBef>
                <a:spcPts val="600"/>
              </a:spcBef>
              <a:spcAft>
                <a:spcPts val="0"/>
              </a:spcAft>
              <a:buNone/>
            </a:pPr>
            <a:endParaRPr>
              <a:solidFill>
                <a:srgbClr val="3D4965"/>
              </a:solidFill>
              <a:latin typeface="Dosis"/>
              <a:ea typeface="Dosis"/>
              <a:cs typeface="Dosis"/>
              <a:sym typeface="Dosis"/>
            </a:endParaRPr>
          </a:p>
        </p:txBody>
      </p:sp>
      <p:sp>
        <p:nvSpPr>
          <p:cNvPr id="423" name="Google Shape;423;p55"/>
          <p:cNvSpPr txBox="1"/>
          <p:nvPr/>
        </p:nvSpPr>
        <p:spPr>
          <a:xfrm>
            <a:off x="4648800" y="1206625"/>
            <a:ext cx="4295400" cy="514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EduData proporciona a los padres y a la comunidad información importante sobre cada escuela pública.</a:t>
            </a:r>
            <a:r>
              <a:rPr lang="en-US" sz="2000" b="1">
                <a:solidFill>
                  <a:schemeClr val="dk1"/>
                </a:solidFill>
                <a:latin typeface="Cabin"/>
                <a:ea typeface="Cabin"/>
                <a:cs typeface="Cabin"/>
                <a:sym typeface="Cabin"/>
              </a:rPr>
              <a:t> </a:t>
            </a:r>
            <a:endParaRPr sz="2000" b="1">
              <a:solidFill>
                <a:schemeClr val="dk1"/>
              </a:solidFill>
              <a:latin typeface="Cabin"/>
              <a:ea typeface="Cabin"/>
              <a:cs typeface="Cabin"/>
              <a:sym typeface="Cabin"/>
            </a:endParaRPr>
          </a:p>
          <a:p>
            <a:pPr marL="457200" lvl="0" indent="-330200" algn="l" rtl="0">
              <a:spcBef>
                <a:spcPts val="1000"/>
              </a:spcBef>
              <a:spcAft>
                <a:spcPts val="0"/>
              </a:spcAft>
              <a:buClr>
                <a:schemeClr val="dk1"/>
              </a:buClr>
              <a:buSzPts val="1600"/>
              <a:buFont typeface="Cabin"/>
              <a:buChar char="❏"/>
            </a:pPr>
            <a:r>
              <a:rPr lang="en-US" sz="1600">
                <a:solidFill>
                  <a:schemeClr val="dk1"/>
                </a:solidFill>
                <a:latin typeface="Cabin"/>
                <a:ea typeface="Cabin"/>
                <a:cs typeface="Cabin"/>
                <a:sym typeface="Cabin"/>
              </a:rPr>
              <a:t>Datos demográficos;</a:t>
            </a:r>
            <a:endParaRPr sz="1600">
              <a:solidFill>
                <a:schemeClr val="dk1"/>
              </a:solidFill>
              <a:latin typeface="Cabin"/>
              <a:ea typeface="Cabin"/>
              <a:cs typeface="Cabin"/>
              <a:sym typeface="Cabin"/>
            </a:endParaRPr>
          </a:p>
          <a:p>
            <a:pPr marL="457200" lvl="0" indent="-330200" algn="l" rtl="0">
              <a:spcBef>
                <a:spcPts val="0"/>
              </a:spcBef>
              <a:spcAft>
                <a:spcPts val="0"/>
              </a:spcAft>
              <a:buClr>
                <a:schemeClr val="dk1"/>
              </a:buClr>
              <a:buSzPts val="1600"/>
              <a:buFont typeface="Cabin"/>
              <a:buChar char="❏"/>
            </a:pPr>
            <a:r>
              <a:rPr lang="en-US" sz="1600">
                <a:solidFill>
                  <a:schemeClr val="dk1"/>
                </a:solidFill>
                <a:latin typeface="Cabin"/>
                <a:ea typeface="Cabin"/>
                <a:cs typeface="Cabin"/>
                <a:sym typeface="Cabin"/>
              </a:rPr>
              <a:t>Seguridad escolar y clima para aprender información;</a:t>
            </a:r>
            <a:endParaRPr sz="1600">
              <a:solidFill>
                <a:schemeClr val="dk1"/>
              </a:solidFill>
              <a:latin typeface="Cabin"/>
              <a:ea typeface="Cabin"/>
              <a:cs typeface="Cabin"/>
              <a:sym typeface="Cabin"/>
            </a:endParaRPr>
          </a:p>
          <a:p>
            <a:pPr marL="457200" lvl="0" indent="-330200" algn="l" rtl="0">
              <a:spcBef>
                <a:spcPts val="0"/>
              </a:spcBef>
              <a:spcAft>
                <a:spcPts val="0"/>
              </a:spcAft>
              <a:buClr>
                <a:schemeClr val="dk1"/>
              </a:buClr>
              <a:buSzPts val="1600"/>
              <a:buFont typeface="Cabin"/>
              <a:buChar char="❏"/>
            </a:pPr>
            <a:r>
              <a:rPr lang="en-US" sz="1600">
                <a:solidFill>
                  <a:schemeClr val="dk1"/>
                </a:solidFill>
                <a:latin typeface="Cabin"/>
                <a:ea typeface="Cabin"/>
                <a:cs typeface="Cabin"/>
                <a:sym typeface="Cabin"/>
              </a:rPr>
              <a:t>Datos académicos;</a:t>
            </a:r>
            <a:endParaRPr sz="1600">
              <a:solidFill>
                <a:schemeClr val="dk1"/>
              </a:solidFill>
              <a:latin typeface="Cabin"/>
              <a:ea typeface="Cabin"/>
              <a:cs typeface="Cabin"/>
              <a:sym typeface="Cabin"/>
            </a:endParaRPr>
          </a:p>
          <a:p>
            <a:pPr marL="457200" lvl="0" indent="-330200" algn="l" rtl="0">
              <a:spcBef>
                <a:spcPts val="0"/>
              </a:spcBef>
              <a:spcAft>
                <a:spcPts val="0"/>
              </a:spcAft>
              <a:buClr>
                <a:schemeClr val="dk1"/>
              </a:buClr>
              <a:buSzPts val="1600"/>
              <a:buFont typeface="Cabin"/>
              <a:buChar char="❏"/>
            </a:pPr>
            <a:r>
              <a:rPr lang="en-US" sz="1600">
                <a:solidFill>
                  <a:schemeClr val="dk1"/>
                </a:solidFill>
                <a:latin typeface="Cabin"/>
                <a:ea typeface="Cabin"/>
                <a:cs typeface="Cabin"/>
                <a:sym typeface="Cabin"/>
              </a:rPr>
              <a:t>Tasas de graduación;</a:t>
            </a:r>
            <a:endParaRPr sz="1600">
              <a:solidFill>
                <a:schemeClr val="dk1"/>
              </a:solidFill>
              <a:latin typeface="Cabin"/>
              <a:ea typeface="Cabin"/>
              <a:cs typeface="Cabin"/>
              <a:sym typeface="Cabin"/>
            </a:endParaRPr>
          </a:p>
          <a:p>
            <a:pPr marL="457200" lvl="0" indent="-330200" algn="l" rtl="0">
              <a:spcBef>
                <a:spcPts val="0"/>
              </a:spcBef>
              <a:spcAft>
                <a:spcPts val="0"/>
              </a:spcAft>
              <a:buClr>
                <a:schemeClr val="dk1"/>
              </a:buClr>
              <a:buSzPts val="1600"/>
              <a:buFont typeface="Cabin"/>
              <a:buChar char="❏"/>
            </a:pPr>
            <a:r>
              <a:rPr lang="en-US" sz="1600">
                <a:solidFill>
                  <a:schemeClr val="dk1"/>
                </a:solidFill>
                <a:latin typeface="Cabin"/>
                <a:ea typeface="Cabin"/>
                <a:cs typeface="Cabin"/>
                <a:sym typeface="Cabin"/>
              </a:rPr>
              <a:t>Tamaños de clase;</a:t>
            </a:r>
            <a:endParaRPr sz="1600">
              <a:solidFill>
                <a:schemeClr val="dk1"/>
              </a:solidFill>
              <a:latin typeface="Cabin"/>
              <a:ea typeface="Cabin"/>
              <a:cs typeface="Cabin"/>
              <a:sym typeface="Cabin"/>
            </a:endParaRPr>
          </a:p>
          <a:p>
            <a:pPr marL="457200" lvl="0" indent="-330200" algn="l" rtl="0">
              <a:spcBef>
                <a:spcPts val="0"/>
              </a:spcBef>
              <a:spcAft>
                <a:spcPts val="0"/>
              </a:spcAft>
              <a:buClr>
                <a:schemeClr val="dk1"/>
              </a:buClr>
              <a:buSzPts val="1600"/>
              <a:buFont typeface="Cabin"/>
              <a:buChar char="❏"/>
            </a:pPr>
            <a:r>
              <a:rPr lang="en-US" sz="1600">
                <a:solidFill>
                  <a:schemeClr val="dk1"/>
                </a:solidFill>
                <a:latin typeface="Cabin"/>
                <a:ea typeface="Cabin"/>
                <a:cs typeface="Cabin"/>
                <a:sym typeface="Cabin"/>
              </a:rPr>
              <a:t>Información del profesor y del personal;</a:t>
            </a:r>
            <a:endParaRPr sz="1600">
              <a:solidFill>
                <a:schemeClr val="dk1"/>
              </a:solidFill>
              <a:latin typeface="Cabin"/>
              <a:ea typeface="Cabin"/>
              <a:cs typeface="Cabin"/>
              <a:sym typeface="Cabin"/>
            </a:endParaRPr>
          </a:p>
          <a:p>
            <a:pPr marL="457200" lvl="0" indent="-330200" algn="l" rtl="0">
              <a:spcBef>
                <a:spcPts val="0"/>
              </a:spcBef>
              <a:spcAft>
                <a:spcPts val="0"/>
              </a:spcAft>
              <a:buClr>
                <a:schemeClr val="dk1"/>
              </a:buClr>
              <a:buSzPts val="1600"/>
              <a:buFont typeface="Cabin"/>
              <a:buChar char="❏"/>
            </a:pPr>
            <a:r>
              <a:rPr lang="en-US" sz="1600">
                <a:solidFill>
                  <a:schemeClr val="dk1"/>
                </a:solidFill>
                <a:latin typeface="Cabin"/>
                <a:ea typeface="Cabin"/>
                <a:cs typeface="Cabin"/>
                <a:sym typeface="Cabin"/>
              </a:rPr>
              <a:t>Descripciones del currículo e instrucción; y</a:t>
            </a:r>
            <a:endParaRPr sz="1600">
              <a:solidFill>
                <a:schemeClr val="dk1"/>
              </a:solidFill>
              <a:latin typeface="Cabin"/>
              <a:ea typeface="Cabin"/>
              <a:cs typeface="Cabin"/>
              <a:sym typeface="Cabin"/>
            </a:endParaRPr>
          </a:p>
          <a:p>
            <a:pPr marL="457200" lvl="0" indent="-330200" algn="l" rtl="0">
              <a:spcBef>
                <a:spcPts val="0"/>
              </a:spcBef>
              <a:spcAft>
                <a:spcPts val="0"/>
              </a:spcAft>
              <a:buClr>
                <a:schemeClr val="dk1"/>
              </a:buClr>
              <a:buSzPts val="1600"/>
              <a:buFont typeface="Cabin"/>
              <a:buChar char="❏"/>
            </a:pPr>
            <a:r>
              <a:rPr lang="en-US" sz="1600">
                <a:solidFill>
                  <a:schemeClr val="dk1"/>
                </a:solidFill>
                <a:latin typeface="Cabin"/>
                <a:ea typeface="Cabin"/>
                <a:cs typeface="Cabin"/>
                <a:sym typeface="Cabin"/>
              </a:rPr>
              <a:t>Información de preparación postsecundaria.</a:t>
            </a:r>
            <a:endParaRPr sz="1600">
              <a:solidFill>
                <a:schemeClr val="dk1"/>
              </a:solidFill>
              <a:latin typeface="Cabin"/>
              <a:ea typeface="Cabin"/>
              <a:cs typeface="Cabin"/>
              <a:sym typeface="Cabin"/>
            </a:endParaRPr>
          </a:p>
          <a:p>
            <a:pPr marL="0" lvl="0" indent="0" algn="l" rtl="0">
              <a:spcBef>
                <a:spcPts val="0"/>
              </a:spcBef>
              <a:spcAft>
                <a:spcPts val="0"/>
              </a:spcAft>
              <a:buNone/>
            </a:pPr>
            <a:endParaRPr sz="1600">
              <a:solidFill>
                <a:schemeClr val="dk1"/>
              </a:solidFill>
              <a:latin typeface="Cabin"/>
              <a:ea typeface="Cabin"/>
              <a:cs typeface="Cabin"/>
              <a:sym typeface="Cabin"/>
            </a:endParaRPr>
          </a:p>
          <a:p>
            <a:pPr marL="0" lvl="0" indent="0" algn="l" rtl="0">
              <a:spcBef>
                <a:spcPts val="0"/>
              </a:spcBef>
              <a:spcAft>
                <a:spcPts val="0"/>
              </a:spcAft>
              <a:buNone/>
            </a:pPr>
            <a:r>
              <a:rPr lang="en-US" sz="1600" b="1">
                <a:solidFill>
                  <a:schemeClr val="dk1"/>
                </a:solidFill>
                <a:latin typeface="Cabin"/>
                <a:ea typeface="Cabin"/>
                <a:cs typeface="Cabin"/>
                <a:sym typeface="Cabin"/>
              </a:rPr>
              <a:t>Disponible en la oficina de la escuela o en línea en: </a:t>
            </a:r>
            <a:endParaRPr sz="1600" b="1">
              <a:solidFill>
                <a:schemeClr val="dk1"/>
              </a:solidFill>
              <a:latin typeface="Cabin"/>
              <a:ea typeface="Cabin"/>
              <a:cs typeface="Cabin"/>
              <a:sym typeface="Cabin"/>
            </a:endParaRPr>
          </a:p>
          <a:p>
            <a:pPr marL="0" lvl="0" indent="0" algn="l" rtl="0">
              <a:spcBef>
                <a:spcPts val="0"/>
              </a:spcBef>
              <a:spcAft>
                <a:spcPts val="0"/>
              </a:spcAft>
              <a:buNone/>
            </a:pPr>
            <a:r>
              <a:rPr lang="en-US" sz="1600" u="sng">
                <a:solidFill>
                  <a:schemeClr val="hlink"/>
                </a:solidFill>
                <a:latin typeface="Cabin"/>
                <a:ea typeface="Cabin"/>
                <a:cs typeface="Cabin"/>
                <a:sym typeface="Cabin"/>
                <a:hlinkClick r:id="rId3"/>
              </a:rPr>
              <a:t>https://edudata.fldoe.org/ReportCards/Schools.html?school=0113&amp;district=47</a:t>
            </a:r>
            <a:r>
              <a:rPr lang="en-US" sz="1600">
                <a:solidFill>
                  <a:schemeClr val="dk1"/>
                </a:solidFill>
                <a:latin typeface="Cabin"/>
                <a:ea typeface="Cabin"/>
                <a:cs typeface="Cabin"/>
                <a:sym typeface="Cabin"/>
              </a:rPr>
              <a:t>    </a:t>
            </a:r>
            <a:endParaRPr sz="1600">
              <a:solidFill>
                <a:schemeClr val="dk1"/>
              </a:solidFill>
              <a:latin typeface="Cabin"/>
              <a:ea typeface="Cabin"/>
              <a:cs typeface="Cabin"/>
              <a:sym typeface="Cabin"/>
            </a:endParaRPr>
          </a:p>
          <a:p>
            <a:pPr marL="457200" lvl="0" indent="0" algn="l" rtl="0">
              <a:spcBef>
                <a:spcPts val="0"/>
              </a:spcBef>
              <a:spcAft>
                <a:spcPts val="0"/>
              </a:spcAft>
              <a:buNone/>
            </a:pPr>
            <a:endParaRPr sz="2000" b="1">
              <a:solidFill>
                <a:schemeClr val="dk1"/>
              </a:solidFill>
              <a:latin typeface="Cabin"/>
              <a:ea typeface="Cabin"/>
              <a:cs typeface="Cabin"/>
              <a:sym typeface="Cabin"/>
            </a:endParaRPr>
          </a:p>
          <a:p>
            <a:pPr marL="0" lvl="0" indent="0" algn="l" rtl="0">
              <a:spcBef>
                <a:spcPts val="1000"/>
              </a:spcBef>
              <a:spcAft>
                <a:spcPts val="0"/>
              </a:spcAft>
              <a:buNone/>
            </a:pPr>
            <a:endParaRPr sz="2000">
              <a:solidFill>
                <a:schemeClr val="dk1"/>
              </a:solidFill>
              <a:latin typeface="Cabin"/>
              <a:ea typeface="Cabin"/>
              <a:cs typeface="Cabin"/>
              <a:sym typeface="Cabin"/>
            </a:endParaRPr>
          </a:p>
          <a:p>
            <a:pPr marL="0" lvl="0" indent="0" algn="l" rtl="0">
              <a:spcBef>
                <a:spcPts val="1000"/>
              </a:spcBef>
              <a:spcAft>
                <a:spcPts val="0"/>
              </a:spcAft>
              <a:buNone/>
            </a:pPr>
            <a:endParaRPr sz="1800">
              <a:solidFill>
                <a:schemeClr val="dk1"/>
              </a:solidFill>
              <a:latin typeface="Cabin"/>
              <a:ea typeface="Cabin"/>
              <a:cs typeface="Cabin"/>
              <a:sym typeface="Cabin"/>
            </a:endParaRPr>
          </a:p>
          <a:p>
            <a:pPr marL="457200" lvl="0" indent="0" algn="l" rtl="0">
              <a:spcBef>
                <a:spcPts val="1000"/>
              </a:spcBef>
              <a:spcAft>
                <a:spcPts val="0"/>
              </a:spcAft>
              <a:buNone/>
            </a:pPr>
            <a:endParaRPr sz="2200">
              <a:solidFill>
                <a:schemeClr val="dk1"/>
              </a:solidFill>
              <a:latin typeface="Cabin"/>
              <a:ea typeface="Cabin"/>
              <a:cs typeface="Cabin"/>
              <a:sym typeface="Cabin"/>
            </a:endParaRPr>
          </a:p>
          <a:p>
            <a:pPr marL="0" lvl="0" indent="0" algn="l" rtl="0">
              <a:spcBef>
                <a:spcPts val="1000"/>
              </a:spcBef>
              <a:spcAft>
                <a:spcPts val="0"/>
              </a:spcAft>
              <a:buNone/>
            </a:pPr>
            <a:endParaRPr sz="2000">
              <a:solidFill>
                <a:schemeClr val="dk1"/>
              </a:solidFill>
              <a:latin typeface="Cabin"/>
              <a:ea typeface="Cabin"/>
              <a:cs typeface="Cabin"/>
              <a:sym typeface="Cabin"/>
            </a:endParaRPr>
          </a:p>
          <a:p>
            <a:pPr marL="0" lvl="0" indent="0" algn="l" rtl="0">
              <a:spcBef>
                <a:spcPts val="1000"/>
              </a:spcBef>
              <a:spcAft>
                <a:spcPts val="1000"/>
              </a:spcAft>
              <a:buNone/>
            </a:pPr>
            <a:endParaRPr sz="2400" b="1">
              <a:solidFill>
                <a:schemeClr val="dk1"/>
              </a:solidFill>
              <a:latin typeface="Cabin"/>
              <a:ea typeface="Cabin"/>
              <a:cs typeface="Cabin"/>
              <a:sym typeface="Cabin"/>
            </a:endParaRPr>
          </a:p>
        </p:txBody>
      </p:sp>
      <p:sp>
        <p:nvSpPr>
          <p:cNvPr id="424" name="Google Shape;424;p55"/>
          <p:cNvSpPr txBox="1"/>
          <p:nvPr/>
        </p:nvSpPr>
        <p:spPr>
          <a:xfrm>
            <a:off x="4648800" y="195750"/>
            <a:ext cx="43635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b="1">
                <a:solidFill>
                  <a:srgbClr val="FFFFFF"/>
                </a:solidFill>
                <a:latin typeface="McLaren"/>
                <a:ea typeface="McLaren"/>
                <a:cs typeface="McLaren"/>
                <a:sym typeface="McLaren"/>
              </a:rPr>
              <a:t>boleta de calificaciones de la escuela</a:t>
            </a:r>
            <a:endParaRPr sz="2600" b="1">
              <a:solidFill>
                <a:srgbClr val="FFFFFF"/>
              </a:solidFill>
              <a:latin typeface="McLaren"/>
              <a:ea typeface="McLaren"/>
              <a:cs typeface="McLaren"/>
              <a:sym typeface="McLaren"/>
            </a:endParaRPr>
          </a:p>
        </p:txBody>
      </p:sp>
      <p:cxnSp>
        <p:nvCxnSpPr>
          <p:cNvPr id="425" name="Google Shape;425;p55"/>
          <p:cNvCxnSpPr>
            <a:stCxn id="420" idx="0"/>
            <a:endCxn id="426" idx="0"/>
          </p:cNvCxnSpPr>
          <p:nvPr/>
        </p:nvCxnSpPr>
        <p:spPr>
          <a:xfrm>
            <a:off x="4550475" y="0"/>
            <a:ext cx="0" cy="6526800"/>
          </a:xfrm>
          <a:prstGeom prst="straightConnector1">
            <a:avLst/>
          </a:prstGeom>
          <a:noFill/>
          <a:ln w="38100" cap="flat" cmpd="sng">
            <a:solidFill>
              <a:srgbClr val="000000"/>
            </a:solidFill>
            <a:prstDash val="solid"/>
            <a:round/>
            <a:headEnd type="none" w="med" len="med"/>
            <a:tailEnd type="none" w="med" len="med"/>
          </a:ln>
        </p:spPr>
      </p:cxnSp>
      <p:sp>
        <p:nvSpPr>
          <p:cNvPr id="426" name="Google Shape;426;p55"/>
          <p:cNvSpPr/>
          <p:nvPr/>
        </p:nvSpPr>
        <p:spPr>
          <a:xfrm>
            <a:off x="-129525" y="6526800"/>
            <a:ext cx="9360000" cy="331200"/>
          </a:xfrm>
          <a:prstGeom prst="rect">
            <a:avLst/>
          </a:prstGeom>
          <a:solidFill>
            <a:srgbClr val="CCAB45"/>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6"/>
          <p:cNvSpPr/>
          <p:nvPr/>
        </p:nvSpPr>
        <p:spPr>
          <a:xfrm>
            <a:off x="-129525" y="0"/>
            <a:ext cx="9360000" cy="1088100"/>
          </a:xfrm>
          <a:prstGeom prst="rect">
            <a:avLst/>
          </a:prstGeom>
          <a:solidFill>
            <a:srgbClr val="0B539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6"/>
          <p:cNvSpPr txBox="1"/>
          <p:nvPr/>
        </p:nvSpPr>
        <p:spPr>
          <a:xfrm>
            <a:off x="134400" y="195750"/>
            <a:ext cx="42954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FFFFF"/>
                </a:solidFill>
                <a:latin typeface="McLaren"/>
                <a:ea typeface="McLaren"/>
                <a:cs typeface="McLaren"/>
                <a:sym typeface="McLaren"/>
              </a:rPr>
              <a:t>Family Engagement</a:t>
            </a:r>
            <a:endParaRPr sz="3000" b="1">
              <a:solidFill>
                <a:srgbClr val="FFFFFF"/>
              </a:solidFill>
              <a:latin typeface="McLaren"/>
              <a:ea typeface="McLaren"/>
              <a:cs typeface="McLaren"/>
              <a:sym typeface="McLaren"/>
            </a:endParaRPr>
          </a:p>
        </p:txBody>
      </p:sp>
      <p:sp>
        <p:nvSpPr>
          <p:cNvPr id="434" name="Google Shape;434;p56"/>
          <p:cNvSpPr txBox="1"/>
          <p:nvPr/>
        </p:nvSpPr>
        <p:spPr>
          <a:xfrm>
            <a:off x="199800" y="1206625"/>
            <a:ext cx="4230000" cy="514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latin typeface="Cabin"/>
                <a:ea typeface="Cabin"/>
                <a:cs typeface="Cabin"/>
                <a:sym typeface="Cabin"/>
              </a:rPr>
              <a:t>Title I law requires that all Title I schools and families work together. </a:t>
            </a:r>
            <a:endParaRPr sz="2000">
              <a:latin typeface="Cabin"/>
              <a:ea typeface="Cabin"/>
              <a:cs typeface="Cabin"/>
              <a:sym typeface="Cabin"/>
            </a:endParaRPr>
          </a:p>
          <a:p>
            <a:pPr marL="457200" lvl="0" indent="0" algn="l" rtl="0">
              <a:spcBef>
                <a:spcPts val="0"/>
              </a:spcBef>
              <a:spcAft>
                <a:spcPts val="0"/>
              </a:spcAft>
              <a:buNone/>
            </a:pPr>
            <a:endParaRPr sz="2000">
              <a:latin typeface="Cabin"/>
              <a:ea typeface="Cabin"/>
              <a:cs typeface="Cabin"/>
              <a:sym typeface="Cabin"/>
            </a:endParaRPr>
          </a:p>
          <a:p>
            <a:pPr marL="0" lvl="0" indent="0" algn="l" rtl="0">
              <a:spcBef>
                <a:spcPts val="0"/>
              </a:spcBef>
              <a:spcAft>
                <a:spcPts val="0"/>
              </a:spcAft>
              <a:buNone/>
            </a:pPr>
            <a:r>
              <a:rPr lang="en-US" sz="2000" b="1">
                <a:latin typeface="Cabin"/>
                <a:ea typeface="Cabin"/>
                <a:cs typeface="Cabin"/>
                <a:sym typeface="Cabin"/>
              </a:rPr>
              <a:t>How we work together is listed in our:</a:t>
            </a:r>
            <a:endParaRPr sz="2000" b="1">
              <a:latin typeface="Cabin"/>
              <a:ea typeface="Cabin"/>
              <a:cs typeface="Cabin"/>
              <a:sym typeface="Cabin"/>
            </a:endParaRPr>
          </a:p>
          <a:p>
            <a:pPr marL="457200" lvl="0" indent="-355600" algn="l" rtl="0">
              <a:spcBef>
                <a:spcPts val="1000"/>
              </a:spcBef>
              <a:spcAft>
                <a:spcPts val="0"/>
              </a:spcAft>
              <a:buSzPts val="2000"/>
              <a:buFont typeface="Cabin"/>
              <a:buChar char="❏"/>
            </a:pPr>
            <a:r>
              <a:rPr lang="en-US" sz="2000">
                <a:latin typeface="Cabin"/>
                <a:ea typeface="Cabin"/>
                <a:cs typeface="Cabin"/>
                <a:sym typeface="Cabin"/>
              </a:rPr>
              <a:t>School Level Parent and Family Engagement Act (PFEP) </a:t>
            </a:r>
            <a:endParaRPr sz="2000">
              <a:latin typeface="Cabin"/>
              <a:ea typeface="Cabin"/>
              <a:cs typeface="Cabin"/>
              <a:sym typeface="Cabin"/>
            </a:endParaRPr>
          </a:p>
          <a:p>
            <a:pPr marL="457200" lvl="0" indent="-355600" algn="l" rtl="0">
              <a:spcBef>
                <a:spcPts val="1000"/>
              </a:spcBef>
              <a:spcAft>
                <a:spcPts val="0"/>
              </a:spcAft>
              <a:buSzPts val="2000"/>
              <a:buFont typeface="Cabin"/>
              <a:buChar char="❏"/>
            </a:pPr>
            <a:r>
              <a:rPr lang="en-US" sz="2000">
                <a:latin typeface="Cabin"/>
                <a:ea typeface="Cabin"/>
                <a:cs typeface="Cabin"/>
                <a:sym typeface="Cabin"/>
              </a:rPr>
              <a:t>Parent-School Compact</a:t>
            </a:r>
            <a:endParaRPr sz="2000">
              <a:latin typeface="Cabin"/>
              <a:ea typeface="Cabin"/>
              <a:cs typeface="Cabin"/>
              <a:sym typeface="Cabin"/>
            </a:endParaRPr>
          </a:p>
          <a:p>
            <a:pPr marL="457200" lvl="0" indent="-355600" algn="l" rtl="0">
              <a:spcBef>
                <a:spcPts val="1000"/>
              </a:spcBef>
              <a:spcAft>
                <a:spcPts val="0"/>
              </a:spcAft>
              <a:buSzPts val="2000"/>
              <a:buFont typeface="Cabin"/>
              <a:buChar char="❏"/>
            </a:pPr>
            <a:r>
              <a:rPr lang="en-US" sz="2000">
                <a:latin typeface="Cabin"/>
                <a:ea typeface="Cabin"/>
                <a:cs typeface="Cabin"/>
                <a:sym typeface="Cabin"/>
              </a:rPr>
              <a:t>School Improvement Plan (SIP)</a:t>
            </a:r>
            <a:endParaRPr sz="2000">
              <a:latin typeface="Cabin"/>
              <a:ea typeface="Cabin"/>
              <a:cs typeface="Cabin"/>
              <a:sym typeface="Cabin"/>
            </a:endParaRPr>
          </a:p>
          <a:p>
            <a:pPr marL="0" lvl="0" indent="0" algn="l" rtl="0">
              <a:spcBef>
                <a:spcPts val="1000"/>
              </a:spcBef>
              <a:spcAft>
                <a:spcPts val="0"/>
              </a:spcAft>
              <a:buNone/>
            </a:pPr>
            <a:endParaRPr sz="2000">
              <a:latin typeface="Cabin"/>
              <a:ea typeface="Cabin"/>
              <a:cs typeface="Cabin"/>
              <a:sym typeface="Cabin"/>
            </a:endParaRPr>
          </a:p>
          <a:p>
            <a:pPr marL="0" lvl="0" indent="0" algn="ctr" rtl="0">
              <a:spcBef>
                <a:spcPts val="0"/>
              </a:spcBef>
              <a:spcAft>
                <a:spcPts val="0"/>
              </a:spcAft>
              <a:buNone/>
            </a:pPr>
            <a:r>
              <a:rPr lang="en-US" sz="2000" b="1">
                <a:latin typeface="Cabin"/>
                <a:ea typeface="Cabin"/>
                <a:cs typeface="Cabin"/>
                <a:sym typeface="Cabin"/>
              </a:rPr>
              <a:t>We will also have Family Engagement events and meetings throughout the year.</a:t>
            </a:r>
            <a:endParaRPr sz="2000" b="1">
              <a:latin typeface="Cabin"/>
              <a:ea typeface="Cabin"/>
              <a:cs typeface="Cabin"/>
              <a:sym typeface="Cabin"/>
            </a:endParaRPr>
          </a:p>
          <a:p>
            <a:pPr marL="0" lvl="0" indent="0" algn="l" rtl="0">
              <a:spcBef>
                <a:spcPts val="0"/>
              </a:spcBef>
              <a:spcAft>
                <a:spcPts val="0"/>
              </a:spcAft>
              <a:buNone/>
            </a:pPr>
            <a:endParaRPr sz="18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45720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r>
              <a:rPr lang="en-US" sz="1800" b="1">
                <a:solidFill>
                  <a:srgbClr val="000000"/>
                </a:solidFill>
                <a:latin typeface="McLaren"/>
                <a:ea typeface="McLaren"/>
                <a:cs typeface="McLaren"/>
                <a:sym typeface="McLaren"/>
              </a:rPr>
              <a:t/>
            </a:r>
            <a:br>
              <a:rPr lang="en-US" sz="1800" b="1">
                <a:solidFill>
                  <a:srgbClr val="000000"/>
                </a:solidFill>
                <a:latin typeface="McLaren"/>
                <a:ea typeface="McLaren"/>
                <a:cs typeface="McLaren"/>
                <a:sym typeface="McLaren"/>
              </a:rPr>
            </a:br>
            <a:endParaRPr sz="1800">
              <a:solidFill>
                <a:srgbClr val="000000"/>
              </a:solidFill>
              <a:latin typeface="McLaren"/>
              <a:ea typeface="McLaren"/>
              <a:cs typeface="McLaren"/>
              <a:sym typeface="McLaren"/>
            </a:endParaRPr>
          </a:p>
          <a:p>
            <a:pPr marL="457200" lvl="0" indent="0" algn="l" rtl="0">
              <a:spcBef>
                <a:spcPts val="1000"/>
              </a:spcBef>
              <a:spcAft>
                <a:spcPts val="0"/>
              </a:spcAft>
              <a:buNone/>
            </a:pPr>
            <a:r>
              <a:rPr lang="en-US" sz="1800" b="1">
                <a:solidFill>
                  <a:srgbClr val="3D4965"/>
                </a:solidFill>
                <a:latin typeface="Dosis"/>
                <a:ea typeface="Dosis"/>
                <a:cs typeface="Dosis"/>
                <a:sym typeface="Dosis"/>
              </a:rPr>
              <a:t/>
            </a:r>
            <a:br>
              <a:rPr lang="en-US" sz="1800" b="1">
                <a:solidFill>
                  <a:srgbClr val="3D4965"/>
                </a:solidFill>
                <a:latin typeface="Dosis"/>
                <a:ea typeface="Dosis"/>
                <a:cs typeface="Dosis"/>
                <a:sym typeface="Dosis"/>
              </a:rPr>
            </a:br>
            <a:r>
              <a:rPr lang="en-US" sz="1800">
                <a:solidFill>
                  <a:srgbClr val="3C78D8"/>
                </a:solidFill>
                <a:latin typeface="Dosis"/>
                <a:ea typeface="Dosis"/>
                <a:cs typeface="Dosis"/>
                <a:sym typeface="Dosis"/>
              </a:rPr>
              <a:t/>
            </a:r>
            <a:br>
              <a:rPr lang="en-US" sz="1800">
                <a:solidFill>
                  <a:srgbClr val="3C78D8"/>
                </a:solidFill>
                <a:latin typeface="Dosis"/>
                <a:ea typeface="Dosis"/>
                <a:cs typeface="Dosis"/>
                <a:sym typeface="Dosis"/>
              </a:rPr>
            </a:br>
            <a:endParaRPr sz="1800">
              <a:solidFill>
                <a:srgbClr val="3D4965"/>
              </a:solidFill>
              <a:latin typeface="Dosis"/>
              <a:ea typeface="Dosis"/>
              <a:cs typeface="Dosis"/>
              <a:sym typeface="Dosis"/>
            </a:endParaRPr>
          </a:p>
          <a:p>
            <a:pPr marL="0" lvl="0" indent="0" algn="l" rtl="0">
              <a:spcBef>
                <a:spcPts val="1000"/>
              </a:spcBef>
              <a:spcAft>
                <a:spcPts val="0"/>
              </a:spcAft>
              <a:buClr>
                <a:srgbClr val="000000"/>
              </a:buClr>
              <a:buSzPts val="1100"/>
              <a:buFont typeface="Arial"/>
              <a:buNone/>
            </a:pPr>
            <a:endParaRPr sz="1800">
              <a:solidFill>
                <a:srgbClr val="3D4965"/>
              </a:solidFill>
              <a:latin typeface="Dosis"/>
              <a:ea typeface="Dosis"/>
              <a:cs typeface="Dosis"/>
              <a:sym typeface="Dosis"/>
            </a:endParaRPr>
          </a:p>
          <a:p>
            <a:pPr marL="0" lvl="0" indent="0" algn="l" rtl="0">
              <a:spcBef>
                <a:spcPts val="600"/>
              </a:spcBef>
              <a:spcAft>
                <a:spcPts val="0"/>
              </a:spcAft>
              <a:buNone/>
            </a:pPr>
            <a:endParaRPr sz="1800">
              <a:solidFill>
                <a:srgbClr val="3D4965"/>
              </a:solidFill>
              <a:latin typeface="Dosis"/>
              <a:ea typeface="Dosis"/>
              <a:cs typeface="Dosis"/>
              <a:sym typeface="Dosis"/>
            </a:endParaRPr>
          </a:p>
        </p:txBody>
      </p:sp>
      <p:sp>
        <p:nvSpPr>
          <p:cNvPr id="435" name="Google Shape;435;p56"/>
          <p:cNvSpPr txBox="1"/>
          <p:nvPr/>
        </p:nvSpPr>
        <p:spPr>
          <a:xfrm>
            <a:off x="4648800" y="1206625"/>
            <a:ext cx="4295400" cy="514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000">
                <a:solidFill>
                  <a:schemeClr val="dk1"/>
                </a:solidFill>
                <a:latin typeface="Cabin"/>
                <a:ea typeface="Cabin"/>
                <a:cs typeface="Cabin"/>
                <a:sym typeface="Cabin"/>
              </a:rPr>
              <a:t>Las normas de Título I  requieren que todas las escuelas y familias  de Título  I trabajen juntos.</a:t>
            </a:r>
            <a:endParaRPr sz="2000">
              <a:solidFill>
                <a:schemeClr val="dk1"/>
              </a:solidFill>
              <a:latin typeface="Cabin"/>
              <a:ea typeface="Cabin"/>
              <a:cs typeface="Cabin"/>
              <a:sym typeface="Cabin"/>
            </a:endParaRPr>
          </a:p>
          <a:p>
            <a:pPr marL="457200" lvl="0" indent="0" algn="l" rtl="0">
              <a:spcBef>
                <a:spcPts val="0"/>
              </a:spcBef>
              <a:spcAft>
                <a:spcPts val="0"/>
              </a:spcAft>
              <a:buClr>
                <a:schemeClr val="dk1"/>
              </a:buClr>
              <a:buSzPts val="1100"/>
              <a:buFont typeface="Arial"/>
              <a:buNone/>
            </a:pPr>
            <a:endParaRPr sz="2000">
              <a:solidFill>
                <a:schemeClr val="dk1"/>
              </a:solidFill>
              <a:latin typeface="Cabin"/>
              <a:ea typeface="Cabin"/>
              <a:cs typeface="Cabin"/>
              <a:sym typeface="Cabin"/>
            </a:endParaRPr>
          </a:p>
          <a:p>
            <a:pPr marL="0" lvl="0" indent="0" algn="l" rtl="0">
              <a:spcBef>
                <a:spcPts val="0"/>
              </a:spcBef>
              <a:spcAft>
                <a:spcPts val="0"/>
              </a:spcAft>
              <a:buClr>
                <a:schemeClr val="dk1"/>
              </a:buClr>
              <a:buSzPts val="1100"/>
              <a:buFont typeface="Arial"/>
              <a:buNone/>
            </a:pPr>
            <a:r>
              <a:rPr lang="en-US" sz="2000" b="1">
                <a:solidFill>
                  <a:schemeClr val="dk1"/>
                </a:solidFill>
                <a:latin typeface="Cabin"/>
                <a:ea typeface="Cabin"/>
                <a:cs typeface="Cabin"/>
                <a:sym typeface="Cabin"/>
              </a:rPr>
              <a:t>Cómo trabajamos juntos se enumera en nuestra:</a:t>
            </a:r>
            <a:endParaRPr sz="2000" b="1">
              <a:solidFill>
                <a:schemeClr val="dk1"/>
              </a:solidFill>
              <a:latin typeface="Cabin"/>
              <a:ea typeface="Cabin"/>
              <a:cs typeface="Cabin"/>
              <a:sym typeface="Cabin"/>
            </a:endParaRPr>
          </a:p>
          <a:p>
            <a:pPr marL="457200" lvl="0" indent="-355600" algn="l" rtl="0">
              <a:spcBef>
                <a:spcPts val="1000"/>
              </a:spcBef>
              <a:spcAft>
                <a:spcPts val="0"/>
              </a:spcAft>
              <a:buClr>
                <a:schemeClr val="dk1"/>
              </a:buClr>
              <a:buSzPts val="2000"/>
              <a:buFont typeface="Cabin"/>
              <a:buChar char="❏"/>
            </a:pPr>
            <a:r>
              <a:rPr lang="en-US" sz="2000">
                <a:solidFill>
                  <a:schemeClr val="dk1"/>
                </a:solidFill>
                <a:latin typeface="Cabin"/>
                <a:ea typeface="Cabin"/>
                <a:cs typeface="Cabin"/>
                <a:sym typeface="Cabin"/>
              </a:rPr>
              <a:t>Plan Escolar de Participación de los Padres (PFEP) </a:t>
            </a:r>
            <a:endParaRPr sz="2000">
              <a:solidFill>
                <a:schemeClr val="dk1"/>
              </a:solidFill>
              <a:latin typeface="Cabin"/>
              <a:ea typeface="Cabin"/>
              <a:cs typeface="Cabin"/>
              <a:sym typeface="Cabin"/>
            </a:endParaRPr>
          </a:p>
          <a:p>
            <a:pPr marL="457200" lvl="0" indent="-355600" algn="l" rtl="0">
              <a:spcBef>
                <a:spcPts val="1000"/>
              </a:spcBef>
              <a:spcAft>
                <a:spcPts val="0"/>
              </a:spcAft>
              <a:buClr>
                <a:schemeClr val="dk1"/>
              </a:buClr>
              <a:buSzPts val="2000"/>
              <a:buFont typeface="Cabin"/>
              <a:buChar char="❏"/>
            </a:pPr>
            <a:r>
              <a:rPr lang="en-US" sz="2000">
                <a:solidFill>
                  <a:schemeClr val="dk1"/>
                </a:solidFill>
                <a:latin typeface="Cabin"/>
                <a:ea typeface="Cabin"/>
                <a:cs typeface="Cabin"/>
                <a:sym typeface="Cabin"/>
              </a:rPr>
              <a:t>Trabajo de la Escuela – Padres</a:t>
            </a:r>
            <a:endParaRPr sz="2000">
              <a:solidFill>
                <a:schemeClr val="dk1"/>
              </a:solidFill>
              <a:latin typeface="Cabin"/>
              <a:ea typeface="Cabin"/>
              <a:cs typeface="Cabin"/>
              <a:sym typeface="Cabin"/>
            </a:endParaRPr>
          </a:p>
          <a:p>
            <a:pPr marL="457200" lvl="0" indent="-355600" algn="l" rtl="0">
              <a:spcBef>
                <a:spcPts val="1000"/>
              </a:spcBef>
              <a:spcAft>
                <a:spcPts val="0"/>
              </a:spcAft>
              <a:buClr>
                <a:schemeClr val="dk1"/>
              </a:buClr>
              <a:buSzPts val="2000"/>
              <a:buFont typeface="Cabin"/>
              <a:buChar char="❏"/>
            </a:pPr>
            <a:r>
              <a:rPr lang="en-US" sz="2000">
                <a:solidFill>
                  <a:schemeClr val="dk1"/>
                </a:solidFill>
                <a:latin typeface="Cabin"/>
                <a:ea typeface="Cabin"/>
                <a:cs typeface="Cabin"/>
                <a:sym typeface="Cabin"/>
              </a:rPr>
              <a:t>Plan de Mejoras de la Escuela (SIP)</a:t>
            </a:r>
            <a:endParaRPr sz="2000">
              <a:solidFill>
                <a:schemeClr val="dk1"/>
              </a:solidFill>
              <a:latin typeface="Cabin"/>
              <a:ea typeface="Cabin"/>
              <a:cs typeface="Cabin"/>
              <a:sym typeface="Cabin"/>
            </a:endParaRPr>
          </a:p>
          <a:p>
            <a:pPr marL="0" lvl="0" indent="0" algn="l" rtl="0">
              <a:spcBef>
                <a:spcPts val="1000"/>
              </a:spcBef>
              <a:spcAft>
                <a:spcPts val="0"/>
              </a:spcAft>
              <a:buClr>
                <a:schemeClr val="dk1"/>
              </a:buClr>
              <a:buSzPts val="1100"/>
              <a:buFont typeface="Arial"/>
              <a:buNone/>
            </a:pPr>
            <a:endParaRPr sz="2000">
              <a:solidFill>
                <a:schemeClr val="dk1"/>
              </a:solidFill>
              <a:latin typeface="Cabin"/>
              <a:ea typeface="Cabin"/>
              <a:cs typeface="Cabin"/>
              <a:sym typeface="Cabin"/>
            </a:endParaRPr>
          </a:p>
          <a:p>
            <a:pPr marL="0" lvl="0" indent="0" algn="ctr" rtl="0">
              <a:spcBef>
                <a:spcPts val="0"/>
              </a:spcBef>
              <a:spcAft>
                <a:spcPts val="0"/>
              </a:spcAft>
              <a:buClr>
                <a:schemeClr val="dk1"/>
              </a:buClr>
              <a:buSzPts val="1100"/>
              <a:buFont typeface="Arial"/>
              <a:buNone/>
            </a:pPr>
            <a:r>
              <a:rPr lang="en-US" sz="2000" b="1">
                <a:solidFill>
                  <a:schemeClr val="dk1"/>
                </a:solidFill>
                <a:latin typeface="Cabin"/>
                <a:ea typeface="Cabin"/>
                <a:cs typeface="Cabin"/>
                <a:sym typeface="Cabin"/>
              </a:rPr>
              <a:t>También tendremos eventos y reuniones de participación familiar durante todo el año.</a:t>
            </a:r>
            <a:endParaRPr sz="2000" b="1">
              <a:solidFill>
                <a:schemeClr val="dk1"/>
              </a:solidFill>
              <a:latin typeface="Cabin"/>
              <a:ea typeface="Cabin"/>
              <a:cs typeface="Cabin"/>
              <a:sym typeface="Cabin"/>
            </a:endParaRPr>
          </a:p>
          <a:p>
            <a:pPr marL="0" lvl="0" indent="0" algn="l" rtl="0">
              <a:spcBef>
                <a:spcPts val="0"/>
              </a:spcBef>
              <a:spcAft>
                <a:spcPts val="0"/>
              </a:spcAft>
              <a:buClr>
                <a:schemeClr val="dk1"/>
              </a:buClr>
              <a:buSzPts val="1100"/>
              <a:buFont typeface="Arial"/>
              <a:buNone/>
            </a:pPr>
            <a:endParaRPr sz="1800">
              <a:solidFill>
                <a:schemeClr val="dk1"/>
              </a:solidFill>
              <a:latin typeface="Cabin"/>
              <a:ea typeface="Cabin"/>
              <a:cs typeface="Cabin"/>
              <a:sym typeface="Cabin"/>
            </a:endParaRPr>
          </a:p>
          <a:p>
            <a:pPr marL="457200" lvl="0" indent="0" algn="l" rtl="0">
              <a:spcBef>
                <a:spcPts val="1000"/>
              </a:spcBef>
              <a:spcAft>
                <a:spcPts val="0"/>
              </a:spcAft>
              <a:buNone/>
            </a:pPr>
            <a:endParaRPr sz="2000" b="1" u="sng">
              <a:latin typeface="Cabin"/>
              <a:ea typeface="Cabin"/>
              <a:cs typeface="Cabin"/>
              <a:sym typeface="Cabin"/>
            </a:endParaRPr>
          </a:p>
          <a:p>
            <a:pPr marL="0" lvl="0" indent="0" algn="l" rtl="0">
              <a:spcBef>
                <a:spcPts val="0"/>
              </a:spcBef>
              <a:spcAft>
                <a:spcPts val="0"/>
              </a:spcAft>
              <a:buNone/>
            </a:pPr>
            <a:endParaRPr sz="1800">
              <a:solidFill>
                <a:schemeClr val="dk1"/>
              </a:solidFill>
              <a:latin typeface="Cabin"/>
              <a:ea typeface="Cabin"/>
              <a:cs typeface="Cabin"/>
              <a:sym typeface="Cabin"/>
            </a:endParaRPr>
          </a:p>
          <a:p>
            <a:pPr marL="457200" lvl="0" indent="0" algn="l" rtl="0">
              <a:spcBef>
                <a:spcPts val="1000"/>
              </a:spcBef>
              <a:spcAft>
                <a:spcPts val="0"/>
              </a:spcAft>
              <a:buNone/>
            </a:pPr>
            <a:endParaRPr sz="2200">
              <a:solidFill>
                <a:schemeClr val="dk1"/>
              </a:solidFill>
              <a:latin typeface="Cabin"/>
              <a:ea typeface="Cabin"/>
              <a:cs typeface="Cabin"/>
              <a:sym typeface="Cabin"/>
            </a:endParaRPr>
          </a:p>
          <a:p>
            <a:pPr marL="0" lvl="0" indent="0" algn="l" rtl="0">
              <a:spcBef>
                <a:spcPts val="1000"/>
              </a:spcBef>
              <a:spcAft>
                <a:spcPts val="0"/>
              </a:spcAft>
              <a:buNone/>
            </a:pPr>
            <a:endParaRPr sz="2000">
              <a:solidFill>
                <a:schemeClr val="dk1"/>
              </a:solidFill>
              <a:latin typeface="Cabin"/>
              <a:ea typeface="Cabin"/>
              <a:cs typeface="Cabin"/>
              <a:sym typeface="Cabin"/>
            </a:endParaRPr>
          </a:p>
          <a:p>
            <a:pPr marL="0" lvl="0" indent="0" algn="l" rtl="0">
              <a:spcBef>
                <a:spcPts val="1000"/>
              </a:spcBef>
              <a:spcAft>
                <a:spcPts val="1000"/>
              </a:spcAft>
              <a:buNone/>
            </a:pPr>
            <a:endParaRPr sz="2400" b="1">
              <a:solidFill>
                <a:schemeClr val="dk1"/>
              </a:solidFill>
              <a:latin typeface="Cabin"/>
              <a:ea typeface="Cabin"/>
              <a:cs typeface="Cabin"/>
              <a:sym typeface="Cabin"/>
            </a:endParaRPr>
          </a:p>
        </p:txBody>
      </p:sp>
      <p:sp>
        <p:nvSpPr>
          <p:cNvPr id="436" name="Google Shape;436;p56"/>
          <p:cNvSpPr txBox="1"/>
          <p:nvPr/>
        </p:nvSpPr>
        <p:spPr>
          <a:xfrm>
            <a:off x="4648800" y="195750"/>
            <a:ext cx="43635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FFFFF"/>
                </a:solidFill>
                <a:latin typeface="McLaren"/>
                <a:ea typeface="McLaren"/>
                <a:cs typeface="McLaren"/>
                <a:sym typeface="McLaren"/>
              </a:rPr>
              <a:t>Compromiso familiar</a:t>
            </a:r>
            <a:endParaRPr sz="3000" b="1">
              <a:solidFill>
                <a:srgbClr val="FFFFFF"/>
              </a:solidFill>
              <a:latin typeface="McLaren"/>
              <a:ea typeface="McLaren"/>
              <a:cs typeface="McLaren"/>
              <a:sym typeface="McLaren"/>
            </a:endParaRPr>
          </a:p>
        </p:txBody>
      </p:sp>
      <p:cxnSp>
        <p:nvCxnSpPr>
          <p:cNvPr id="437" name="Google Shape;437;p56"/>
          <p:cNvCxnSpPr>
            <a:stCxn id="432" idx="0"/>
            <a:endCxn id="438" idx="0"/>
          </p:cNvCxnSpPr>
          <p:nvPr/>
        </p:nvCxnSpPr>
        <p:spPr>
          <a:xfrm>
            <a:off x="4550475" y="0"/>
            <a:ext cx="0" cy="6526800"/>
          </a:xfrm>
          <a:prstGeom prst="straightConnector1">
            <a:avLst/>
          </a:prstGeom>
          <a:noFill/>
          <a:ln w="38100" cap="flat" cmpd="sng">
            <a:solidFill>
              <a:srgbClr val="000000"/>
            </a:solidFill>
            <a:prstDash val="solid"/>
            <a:round/>
            <a:headEnd type="none" w="med" len="med"/>
            <a:tailEnd type="none" w="med" len="med"/>
          </a:ln>
        </p:spPr>
      </p:cxnSp>
      <p:sp>
        <p:nvSpPr>
          <p:cNvPr id="438" name="Google Shape;438;p56"/>
          <p:cNvSpPr/>
          <p:nvPr/>
        </p:nvSpPr>
        <p:spPr>
          <a:xfrm>
            <a:off x="-129525" y="6526800"/>
            <a:ext cx="9360000" cy="331200"/>
          </a:xfrm>
          <a:prstGeom prst="rect">
            <a:avLst/>
          </a:prstGeom>
          <a:solidFill>
            <a:srgbClr val="CCAB45"/>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cxnSp>
        <p:nvCxnSpPr>
          <p:cNvPr id="224" name="Google Shape;224;p39"/>
          <p:cNvCxnSpPr>
            <a:stCxn id="225" idx="0"/>
            <a:endCxn id="226" idx="2"/>
          </p:cNvCxnSpPr>
          <p:nvPr/>
        </p:nvCxnSpPr>
        <p:spPr>
          <a:xfrm>
            <a:off x="4550475" y="0"/>
            <a:ext cx="0" cy="6858000"/>
          </a:xfrm>
          <a:prstGeom prst="straightConnector1">
            <a:avLst/>
          </a:prstGeom>
          <a:noFill/>
          <a:ln w="38100" cap="flat" cmpd="sng">
            <a:solidFill>
              <a:srgbClr val="000000"/>
            </a:solidFill>
            <a:prstDash val="solid"/>
            <a:round/>
            <a:headEnd type="none" w="med" len="med"/>
            <a:tailEnd type="none" w="med" len="med"/>
          </a:ln>
        </p:spPr>
      </p:cxnSp>
      <p:sp>
        <p:nvSpPr>
          <p:cNvPr id="226" name="Google Shape;226;p39"/>
          <p:cNvSpPr/>
          <p:nvPr/>
        </p:nvSpPr>
        <p:spPr>
          <a:xfrm>
            <a:off x="-129525" y="6526800"/>
            <a:ext cx="9360000" cy="331200"/>
          </a:xfrm>
          <a:prstGeom prst="rect">
            <a:avLst/>
          </a:prstGeom>
          <a:solidFill>
            <a:srgbClr val="CCAB45"/>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9"/>
          <p:cNvSpPr/>
          <p:nvPr/>
        </p:nvSpPr>
        <p:spPr>
          <a:xfrm>
            <a:off x="-129525" y="0"/>
            <a:ext cx="9360000" cy="1088100"/>
          </a:xfrm>
          <a:prstGeom prst="rect">
            <a:avLst/>
          </a:prstGeom>
          <a:solidFill>
            <a:srgbClr val="0B539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9"/>
          <p:cNvSpPr txBox="1"/>
          <p:nvPr/>
        </p:nvSpPr>
        <p:spPr>
          <a:xfrm>
            <a:off x="199800" y="195750"/>
            <a:ext cx="87444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FFFFFF"/>
                </a:solidFill>
                <a:latin typeface="McLaren"/>
                <a:ea typeface="McLaren"/>
                <a:cs typeface="McLaren"/>
                <a:sym typeface="McLaren"/>
              </a:rPr>
              <a:t>Agenda</a:t>
            </a:r>
            <a:endParaRPr sz="3600" b="1">
              <a:solidFill>
                <a:srgbClr val="FFFFFF"/>
              </a:solidFill>
              <a:latin typeface="McLaren"/>
              <a:ea typeface="McLaren"/>
              <a:cs typeface="McLaren"/>
              <a:sym typeface="McLaren"/>
            </a:endParaRPr>
          </a:p>
        </p:txBody>
      </p:sp>
      <p:sp>
        <p:nvSpPr>
          <p:cNvPr id="228" name="Google Shape;228;p39"/>
          <p:cNvSpPr txBox="1"/>
          <p:nvPr/>
        </p:nvSpPr>
        <p:spPr>
          <a:xfrm>
            <a:off x="199800" y="1206625"/>
            <a:ext cx="4230000" cy="5146800"/>
          </a:xfrm>
          <a:prstGeom prst="rect">
            <a:avLst/>
          </a:prstGeom>
          <a:solidFill>
            <a:srgbClr val="FFFFFF"/>
          </a:solid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Cabin"/>
              <a:buChar char="❏"/>
            </a:pPr>
            <a:r>
              <a:rPr lang="en-US" sz="2000">
                <a:solidFill>
                  <a:srgbClr val="000000"/>
                </a:solidFill>
                <a:latin typeface="Cabin"/>
                <a:ea typeface="Cabin"/>
                <a:cs typeface="Cabin"/>
                <a:sym typeface="Cabin"/>
              </a:rPr>
              <a:t>Welcome and Introductions</a:t>
            </a:r>
            <a:endParaRPr sz="2000">
              <a:solidFill>
                <a:srgbClr val="000000"/>
              </a:solidFill>
              <a:latin typeface="Cabin"/>
              <a:ea typeface="Cabin"/>
              <a:cs typeface="Cabin"/>
              <a:sym typeface="Cabin"/>
            </a:endParaRPr>
          </a:p>
          <a:p>
            <a:pPr marL="457200" lvl="0" indent="-355600" algn="l" rtl="0">
              <a:spcBef>
                <a:spcPts val="0"/>
              </a:spcBef>
              <a:spcAft>
                <a:spcPts val="0"/>
              </a:spcAft>
              <a:buSzPts val="2000"/>
              <a:buFont typeface="Cabin"/>
              <a:buChar char="❏"/>
            </a:pPr>
            <a:r>
              <a:rPr lang="en-US" sz="2000">
                <a:solidFill>
                  <a:srgbClr val="000000"/>
                </a:solidFill>
                <a:latin typeface="Cabin"/>
                <a:ea typeface="Cabin"/>
                <a:cs typeface="Cabin"/>
                <a:sym typeface="Cabin"/>
              </a:rPr>
              <a:t>ESSA</a:t>
            </a:r>
            <a:endParaRPr sz="2000">
              <a:solidFill>
                <a:srgbClr val="000000"/>
              </a:solidFill>
              <a:latin typeface="Cabin"/>
              <a:ea typeface="Cabin"/>
              <a:cs typeface="Cabin"/>
              <a:sym typeface="Cabin"/>
            </a:endParaRPr>
          </a:p>
          <a:p>
            <a:pPr marL="457200" lvl="0" indent="-355600" algn="l" rtl="0">
              <a:spcBef>
                <a:spcPts val="0"/>
              </a:spcBef>
              <a:spcAft>
                <a:spcPts val="0"/>
              </a:spcAft>
              <a:buSzPts val="2000"/>
              <a:buFont typeface="Cabin"/>
              <a:buChar char="❏"/>
            </a:pPr>
            <a:r>
              <a:rPr lang="en-US" sz="2000">
                <a:solidFill>
                  <a:srgbClr val="000000"/>
                </a:solidFill>
                <a:latin typeface="Cabin"/>
                <a:ea typeface="Cabin"/>
                <a:cs typeface="Cabin"/>
                <a:sym typeface="Cabin"/>
              </a:rPr>
              <a:t>What is Title I?</a:t>
            </a:r>
            <a:endParaRPr sz="2000">
              <a:solidFill>
                <a:srgbClr val="000000"/>
              </a:solidFill>
              <a:latin typeface="Cabin"/>
              <a:ea typeface="Cabin"/>
              <a:cs typeface="Cabin"/>
              <a:sym typeface="Cabin"/>
            </a:endParaRPr>
          </a:p>
          <a:p>
            <a:pPr marL="457200" lvl="0" indent="-355600" algn="l" rtl="0">
              <a:spcBef>
                <a:spcPts val="0"/>
              </a:spcBef>
              <a:spcAft>
                <a:spcPts val="0"/>
              </a:spcAft>
              <a:buSzPts val="2000"/>
              <a:buFont typeface="Cabin"/>
              <a:buChar char="❏"/>
            </a:pPr>
            <a:r>
              <a:rPr lang="en-US" sz="2000">
                <a:solidFill>
                  <a:srgbClr val="000000"/>
                </a:solidFill>
                <a:latin typeface="Cabin"/>
                <a:ea typeface="Cabin"/>
                <a:cs typeface="Cabin"/>
                <a:sym typeface="Cabin"/>
              </a:rPr>
              <a:t>Title I Funds</a:t>
            </a:r>
            <a:endParaRPr sz="2000">
              <a:solidFill>
                <a:srgbClr val="000000"/>
              </a:solidFill>
              <a:latin typeface="Cabin"/>
              <a:ea typeface="Cabin"/>
              <a:cs typeface="Cabin"/>
              <a:sym typeface="Cabin"/>
            </a:endParaRPr>
          </a:p>
          <a:p>
            <a:pPr marL="457200" lvl="0" indent="-355600" algn="l" rtl="0">
              <a:spcBef>
                <a:spcPts val="0"/>
              </a:spcBef>
              <a:spcAft>
                <a:spcPts val="0"/>
              </a:spcAft>
              <a:buSzPts val="2000"/>
              <a:buFont typeface="Cabin"/>
              <a:buChar char="❏"/>
            </a:pPr>
            <a:r>
              <a:rPr lang="en-US" sz="2000">
                <a:solidFill>
                  <a:srgbClr val="000000"/>
                </a:solidFill>
                <a:latin typeface="Cabin"/>
                <a:ea typeface="Cabin"/>
                <a:cs typeface="Cabin"/>
                <a:sym typeface="Cabin"/>
              </a:rPr>
              <a:t>Parent’s Right to Know</a:t>
            </a:r>
            <a:endParaRPr sz="2000">
              <a:solidFill>
                <a:srgbClr val="000000"/>
              </a:solidFill>
              <a:latin typeface="Cabin"/>
              <a:ea typeface="Cabin"/>
              <a:cs typeface="Cabin"/>
              <a:sym typeface="Cabin"/>
            </a:endParaRPr>
          </a:p>
          <a:p>
            <a:pPr marL="457200" lvl="0" indent="-355600" algn="l" rtl="0">
              <a:spcBef>
                <a:spcPts val="0"/>
              </a:spcBef>
              <a:spcAft>
                <a:spcPts val="0"/>
              </a:spcAft>
              <a:buSzPts val="2000"/>
              <a:buFont typeface="Cabin"/>
              <a:buChar char="❏"/>
            </a:pPr>
            <a:r>
              <a:rPr lang="en-US" sz="2000">
                <a:solidFill>
                  <a:srgbClr val="000000"/>
                </a:solidFill>
                <a:latin typeface="Cabin"/>
                <a:ea typeface="Cabin"/>
                <a:cs typeface="Cabin"/>
                <a:sym typeface="Cabin"/>
              </a:rPr>
              <a:t>Standards, Curriculum, Instruction and Assessment</a:t>
            </a:r>
            <a:endParaRPr sz="2000">
              <a:solidFill>
                <a:srgbClr val="000000"/>
              </a:solidFill>
              <a:latin typeface="Cabin"/>
              <a:ea typeface="Cabin"/>
              <a:cs typeface="Cabin"/>
              <a:sym typeface="Cabin"/>
            </a:endParaRPr>
          </a:p>
          <a:p>
            <a:pPr marL="457200" lvl="0" indent="-355600" algn="l" rtl="0">
              <a:spcBef>
                <a:spcPts val="0"/>
              </a:spcBef>
              <a:spcAft>
                <a:spcPts val="0"/>
              </a:spcAft>
              <a:buSzPts val="2000"/>
              <a:buFont typeface="Cabin"/>
              <a:buChar char="❏"/>
            </a:pPr>
            <a:r>
              <a:rPr lang="en-US" sz="2000">
                <a:solidFill>
                  <a:srgbClr val="000000"/>
                </a:solidFill>
                <a:latin typeface="Cabin"/>
                <a:ea typeface="Cabin"/>
                <a:cs typeface="Cabin"/>
                <a:sym typeface="Cabin"/>
              </a:rPr>
              <a:t>School Improvement Plan (SIP)</a:t>
            </a:r>
            <a:endParaRPr sz="2000">
              <a:solidFill>
                <a:srgbClr val="000000"/>
              </a:solidFill>
              <a:latin typeface="Cabin"/>
              <a:ea typeface="Cabin"/>
              <a:cs typeface="Cabin"/>
              <a:sym typeface="Cabin"/>
            </a:endParaRPr>
          </a:p>
          <a:p>
            <a:pPr marL="457200" lvl="0" indent="-355600" algn="l" rtl="0">
              <a:spcBef>
                <a:spcPts val="0"/>
              </a:spcBef>
              <a:spcAft>
                <a:spcPts val="0"/>
              </a:spcAft>
              <a:buSzPts val="2000"/>
              <a:buFont typeface="Cabin"/>
              <a:buChar char="❏"/>
            </a:pPr>
            <a:r>
              <a:rPr lang="en-US" sz="2000">
                <a:solidFill>
                  <a:srgbClr val="000000"/>
                </a:solidFill>
                <a:latin typeface="Cabin"/>
                <a:ea typeface="Cabin"/>
                <a:cs typeface="Cabin"/>
                <a:sym typeface="Cabin"/>
              </a:rPr>
              <a:t>School Achievement and Performance Data</a:t>
            </a:r>
            <a:endParaRPr sz="2000">
              <a:solidFill>
                <a:srgbClr val="000000"/>
              </a:solidFill>
              <a:latin typeface="Cabin"/>
              <a:ea typeface="Cabin"/>
              <a:cs typeface="Cabin"/>
              <a:sym typeface="Cabin"/>
            </a:endParaRPr>
          </a:p>
          <a:p>
            <a:pPr marL="457200" lvl="0" indent="-355600" algn="l" rtl="0">
              <a:spcBef>
                <a:spcPts val="0"/>
              </a:spcBef>
              <a:spcAft>
                <a:spcPts val="0"/>
              </a:spcAft>
              <a:buSzPts val="2000"/>
              <a:buFont typeface="Cabin"/>
              <a:buChar char="❏"/>
            </a:pPr>
            <a:r>
              <a:rPr lang="en-US" sz="2000">
                <a:solidFill>
                  <a:srgbClr val="000000"/>
                </a:solidFill>
                <a:latin typeface="Cabin"/>
                <a:ea typeface="Cabin"/>
                <a:cs typeface="Cabin"/>
                <a:sym typeface="Cabin"/>
              </a:rPr>
              <a:t>Parent and Family Engagement Plan</a:t>
            </a:r>
            <a:endParaRPr sz="2000">
              <a:solidFill>
                <a:srgbClr val="000000"/>
              </a:solidFill>
              <a:latin typeface="Cabin"/>
              <a:ea typeface="Cabin"/>
              <a:cs typeface="Cabin"/>
              <a:sym typeface="Cabin"/>
            </a:endParaRPr>
          </a:p>
          <a:p>
            <a:pPr marL="457200" lvl="0" indent="-355600" algn="l" rtl="0">
              <a:spcBef>
                <a:spcPts val="0"/>
              </a:spcBef>
              <a:spcAft>
                <a:spcPts val="0"/>
              </a:spcAft>
              <a:buSzPts val="2000"/>
              <a:buFont typeface="Cabin"/>
              <a:buChar char="❏"/>
            </a:pPr>
            <a:r>
              <a:rPr lang="en-US" sz="2000">
                <a:solidFill>
                  <a:srgbClr val="000000"/>
                </a:solidFill>
                <a:latin typeface="Cabin"/>
                <a:ea typeface="Cabin"/>
                <a:cs typeface="Cabin"/>
                <a:sym typeface="Cabin"/>
              </a:rPr>
              <a:t>School-Parent Compact</a:t>
            </a:r>
            <a:endParaRPr sz="2000">
              <a:solidFill>
                <a:srgbClr val="000000"/>
              </a:solidFill>
              <a:latin typeface="Cabin"/>
              <a:ea typeface="Cabin"/>
              <a:cs typeface="Cabin"/>
              <a:sym typeface="Cabin"/>
            </a:endParaRPr>
          </a:p>
          <a:p>
            <a:pPr marL="457200" lvl="0" indent="-355600" algn="l" rtl="0">
              <a:spcBef>
                <a:spcPts val="600"/>
              </a:spcBef>
              <a:spcAft>
                <a:spcPts val="0"/>
              </a:spcAft>
              <a:buSzPts val="2000"/>
              <a:buFont typeface="Dosis"/>
              <a:buChar char="❏"/>
            </a:pPr>
            <a:r>
              <a:rPr lang="en-US" sz="2000">
                <a:solidFill>
                  <a:srgbClr val="000000"/>
                </a:solidFill>
                <a:latin typeface="Cabin"/>
                <a:ea typeface="Cabin"/>
                <a:cs typeface="Cabin"/>
                <a:sym typeface="Cabin"/>
              </a:rPr>
              <a:t>Family Engagement</a:t>
            </a:r>
            <a:r>
              <a:rPr lang="en-US" sz="2400" b="1">
                <a:solidFill>
                  <a:srgbClr val="000000"/>
                </a:solidFill>
                <a:latin typeface="McLaren"/>
                <a:ea typeface="McLaren"/>
                <a:cs typeface="McLaren"/>
                <a:sym typeface="McLaren"/>
              </a:rPr>
              <a:t/>
            </a:r>
            <a:br>
              <a:rPr lang="en-US" sz="2400" b="1">
                <a:solidFill>
                  <a:srgbClr val="000000"/>
                </a:solidFill>
                <a:latin typeface="McLaren"/>
                <a:ea typeface="McLaren"/>
                <a:cs typeface="McLaren"/>
                <a:sym typeface="McLaren"/>
              </a:rPr>
            </a:br>
            <a:endParaRPr sz="2400">
              <a:solidFill>
                <a:srgbClr val="000000"/>
              </a:solidFill>
              <a:latin typeface="McLaren"/>
              <a:ea typeface="McLaren"/>
              <a:cs typeface="McLaren"/>
              <a:sym typeface="McLaren"/>
            </a:endParaRPr>
          </a:p>
          <a:p>
            <a:pPr marL="457200" lvl="0" indent="0" algn="l" rtl="0">
              <a:spcBef>
                <a:spcPts val="1000"/>
              </a:spcBef>
              <a:spcAft>
                <a:spcPts val="0"/>
              </a:spcAft>
              <a:buNone/>
            </a:pPr>
            <a:r>
              <a:rPr lang="en-US" sz="1800" b="1">
                <a:solidFill>
                  <a:srgbClr val="3D4965"/>
                </a:solidFill>
                <a:latin typeface="Dosis"/>
                <a:ea typeface="Dosis"/>
                <a:cs typeface="Dosis"/>
                <a:sym typeface="Dosis"/>
              </a:rPr>
              <a:t/>
            </a:r>
            <a:br>
              <a:rPr lang="en-US" sz="1800" b="1">
                <a:solidFill>
                  <a:srgbClr val="3D4965"/>
                </a:solidFill>
                <a:latin typeface="Dosis"/>
                <a:ea typeface="Dosis"/>
                <a:cs typeface="Dosis"/>
                <a:sym typeface="Dosis"/>
              </a:rPr>
            </a:br>
            <a:r>
              <a:rPr lang="en-US" sz="1800">
                <a:solidFill>
                  <a:srgbClr val="3C78D8"/>
                </a:solidFill>
                <a:latin typeface="Dosis"/>
                <a:ea typeface="Dosis"/>
                <a:cs typeface="Dosis"/>
                <a:sym typeface="Dosis"/>
              </a:rPr>
              <a:t/>
            </a:r>
            <a:br>
              <a:rPr lang="en-US" sz="1800">
                <a:solidFill>
                  <a:srgbClr val="3C78D8"/>
                </a:solidFill>
                <a:latin typeface="Dosis"/>
                <a:ea typeface="Dosis"/>
                <a:cs typeface="Dosis"/>
                <a:sym typeface="Dosis"/>
              </a:rPr>
            </a:br>
            <a:endParaRPr sz="1800">
              <a:solidFill>
                <a:srgbClr val="3D4965"/>
              </a:solidFill>
              <a:latin typeface="Dosis"/>
              <a:ea typeface="Dosis"/>
              <a:cs typeface="Dosis"/>
              <a:sym typeface="Dosis"/>
            </a:endParaRPr>
          </a:p>
          <a:p>
            <a:pPr marL="0" lvl="0" indent="0" algn="l" rtl="0">
              <a:spcBef>
                <a:spcPts val="1000"/>
              </a:spcBef>
              <a:spcAft>
                <a:spcPts val="0"/>
              </a:spcAft>
              <a:buClr>
                <a:srgbClr val="000000"/>
              </a:buClr>
              <a:buSzPts val="1100"/>
              <a:buFont typeface="Arial"/>
              <a:buNone/>
            </a:pPr>
            <a:endParaRPr sz="1200">
              <a:solidFill>
                <a:srgbClr val="3D4965"/>
              </a:solidFill>
              <a:latin typeface="Dosis"/>
              <a:ea typeface="Dosis"/>
              <a:cs typeface="Dosis"/>
              <a:sym typeface="Dosis"/>
            </a:endParaRPr>
          </a:p>
          <a:p>
            <a:pPr marL="0" lvl="0" indent="0" algn="l" rtl="0">
              <a:spcBef>
                <a:spcPts val="600"/>
              </a:spcBef>
              <a:spcAft>
                <a:spcPts val="0"/>
              </a:spcAft>
              <a:buNone/>
            </a:pPr>
            <a:endParaRPr sz="1200">
              <a:solidFill>
                <a:srgbClr val="3D4965"/>
              </a:solidFill>
              <a:latin typeface="Dosis"/>
              <a:ea typeface="Dosis"/>
              <a:cs typeface="Dosis"/>
              <a:sym typeface="Dosis"/>
            </a:endParaRPr>
          </a:p>
        </p:txBody>
      </p:sp>
      <p:sp>
        <p:nvSpPr>
          <p:cNvPr id="229" name="Google Shape;229;p39"/>
          <p:cNvSpPr txBox="1"/>
          <p:nvPr/>
        </p:nvSpPr>
        <p:spPr>
          <a:xfrm>
            <a:off x="4648800" y="1206625"/>
            <a:ext cx="4295400" cy="5146800"/>
          </a:xfrm>
          <a:prstGeom prst="rect">
            <a:avLst/>
          </a:prstGeom>
          <a:solidFill>
            <a:srgbClr val="FFFFFF"/>
          </a:solid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Cabin"/>
              <a:buChar char="❏"/>
            </a:pPr>
            <a:r>
              <a:rPr lang="en-US" sz="2000">
                <a:solidFill>
                  <a:srgbClr val="000000"/>
                </a:solidFill>
                <a:latin typeface="Cabin"/>
                <a:ea typeface="Cabin"/>
                <a:cs typeface="Cabin"/>
                <a:sym typeface="Cabin"/>
              </a:rPr>
              <a:t>Bienvenida y Presentaciones</a:t>
            </a:r>
            <a:endParaRPr sz="2000">
              <a:solidFill>
                <a:srgbClr val="000000"/>
              </a:solidFill>
              <a:latin typeface="Cabin"/>
              <a:ea typeface="Cabin"/>
              <a:cs typeface="Cabin"/>
              <a:sym typeface="Cabin"/>
            </a:endParaRPr>
          </a:p>
          <a:p>
            <a:pPr marL="457200" lvl="0" indent="-355600" algn="l" rtl="0">
              <a:spcBef>
                <a:spcPts val="0"/>
              </a:spcBef>
              <a:spcAft>
                <a:spcPts val="0"/>
              </a:spcAft>
              <a:buSzPts val="2000"/>
              <a:buFont typeface="Cabin"/>
              <a:buChar char="❏"/>
            </a:pPr>
            <a:r>
              <a:rPr lang="en-US" sz="2000">
                <a:solidFill>
                  <a:srgbClr val="000000"/>
                </a:solidFill>
                <a:latin typeface="Cabin"/>
                <a:ea typeface="Cabin"/>
                <a:cs typeface="Cabin"/>
                <a:sym typeface="Cabin"/>
              </a:rPr>
              <a:t>ESSA</a:t>
            </a:r>
            <a:endParaRPr sz="2000">
              <a:solidFill>
                <a:srgbClr val="000000"/>
              </a:solidFill>
              <a:latin typeface="Cabin"/>
              <a:ea typeface="Cabin"/>
              <a:cs typeface="Cabin"/>
              <a:sym typeface="Cabin"/>
            </a:endParaRPr>
          </a:p>
          <a:p>
            <a:pPr marL="457200" lvl="0" indent="-355600" algn="l" rtl="0">
              <a:spcBef>
                <a:spcPts val="0"/>
              </a:spcBef>
              <a:spcAft>
                <a:spcPts val="0"/>
              </a:spcAft>
              <a:buSzPts val="2000"/>
              <a:buFont typeface="Cabin"/>
              <a:buChar char="❏"/>
            </a:pPr>
            <a:r>
              <a:rPr lang="en-US" sz="2000">
                <a:solidFill>
                  <a:srgbClr val="000000"/>
                </a:solidFill>
                <a:latin typeface="Cabin"/>
                <a:ea typeface="Cabin"/>
                <a:cs typeface="Cabin"/>
                <a:sym typeface="Cabin"/>
              </a:rPr>
              <a:t>¿Qué es el Título I?</a:t>
            </a:r>
            <a:endParaRPr sz="2000">
              <a:solidFill>
                <a:srgbClr val="000000"/>
              </a:solidFill>
              <a:latin typeface="Cabin"/>
              <a:ea typeface="Cabin"/>
              <a:cs typeface="Cabin"/>
              <a:sym typeface="Cabin"/>
            </a:endParaRPr>
          </a:p>
          <a:p>
            <a:pPr marL="457200" lvl="0" indent="-355600" algn="l" rtl="0">
              <a:spcBef>
                <a:spcPts val="0"/>
              </a:spcBef>
              <a:spcAft>
                <a:spcPts val="0"/>
              </a:spcAft>
              <a:buSzPts val="2000"/>
              <a:buFont typeface="Cabin"/>
              <a:buChar char="❏"/>
            </a:pPr>
            <a:r>
              <a:rPr lang="en-US" sz="2000">
                <a:solidFill>
                  <a:srgbClr val="000000"/>
                </a:solidFill>
                <a:latin typeface="Cabin"/>
                <a:ea typeface="Cabin"/>
                <a:cs typeface="Cabin"/>
                <a:sym typeface="Cabin"/>
              </a:rPr>
              <a:t>Fondos de Título I</a:t>
            </a:r>
            <a:endParaRPr sz="2000">
              <a:solidFill>
                <a:srgbClr val="000000"/>
              </a:solidFill>
              <a:latin typeface="Cabin"/>
              <a:ea typeface="Cabin"/>
              <a:cs typeface="Cabin"/>
              <a:sym typeface="Cabin"/>
            </a:endParaRPr>
          </a:p>
          <a:p>
            <a:pPr marL="457200" lvl="0" indent="-355600" algn="l" rtl="0">
              <a:spcBef>
                <a:spcPts val="0"/>
              </a:spcBef>
              <a:spcAft>
                <a:spcPts val="0"/>
              </a:spcAft>
              <a:buSzPts val="2000"/>
              <a:buFont typeface="Cabin"/>
              <a:buChar char="❏"/>
            </a:pPr>
            <a:r>
              <a:rPr lang="en-US" sz="2000">
                <a:solidFill>
                  <a:srgbClr val="000000"/>
                </a:solidFill>
                <a:latin typeface="Cabin"/>
                <a:ea typeface="Cabin"/>
                <a:cs typeface="Cabin"/>
                <a:sym typeface="Cabin"/>
              </a:rPr>
              <a:t>El derecho de los padres a saber</a:t>
            </a:r>
            <a:endParaRPr sz="2000">
              <a:solidFill>
                <a:srgbClr val="000000"/>
              </a:solidFill>
              <a:latin typeface="Cabin"/>
              <a:ea typeface="Cabin"/>
              <a:cs typeface="Cabin"/>
              <a:sym typeface="Cabin"/>
            </a:endParaRPr>
          </a:p>
          <a:p>
            <a:pPr marL="457200" lvl="0" indent="-355600" algn="l" rtl="0">
              <a:spcBef>
                <a:spcPts val="0"/>
              </a:spcBef>
              <a:spcAft>
                <a:spcPts val="0"/>
              </a:spcAft>
              <a:buSzPts val="2000"/>
              <a:buFont typeface="Cabin"/>
              <a:buChar char="❏"/>
            </a:pPr>
            <a:r>
              <a:rPr lang="en-US" sz="2000">
                <a:solidFill>
                  <a:srgbClr val="000000"/>
                </a:solidFill>
                <a:latin typeface="Cabin"/>
                <a:ea typeface="Cabin"/>
                <a:cs typeface="Cabin"/>
                <a:sym typeface="Cabin"/>
              </a:rPr>
              <a:t>Estándares, plan de estudios, instrucción y evaluación</a:t>
            </a:r>
            <a:endParaRPr sz="2000">
              <a:solidFill>
                <a:srgbClr val="000000"/>
              </a:solidFill>
              <a:latin typeface="Cabin"/>
              <a:ea typeface="Cabin"/>
              <a:cs typeface="Cabin"/>
              <a:sym typeface="Cabin"/>
            </a:endParaRPr>
          </a:p>
          <a:p>
            <a:pPr marL="457200" lvl="0" indent="-355600" algn="l" rtl="0">
              <a:spcBef>
                <a:spcPts val="0"/>
              </a:spcBef>
              <a:spcAft>
                <a:spcPts val="0"/>
              </a:spcAft>
              <a:buSzPts val="2000"/>
              <a:buFont typeface="Cabin"/>
              <a:buChar char="❏"/>
            </a:pPr>
            <a:r>
              <a:rPr lang="en-US" sz="2000">
                <a:solidFill>
                  <a:srgbClr val="000000"/>
                </a:solidFill>
                <a:latin typeface="Cabin"/>
                <a:ea typeface="Cabin"/>
                <a:cs typeface="Cabin"/>
                <a:sym typeface="Cabin"/>
              </a:rPr>
              <a:t>Plan de Mejoramiento Escolar (SIP)</a:t>
            </a:r>
            <a:endParaRPr sz="2000">
              <a:solidFill>
                <a:srgbClr val="000000"/>
              </a:solidFill>
              <a:latin typeface="Cabin"/>
              <a:ea typeface="Cabin"/>
              <a:cs typeface="Cabin"/>
              <a:sym typeface="Cabin"/>
            </a:endParaRPr>
          </a:p>
          <a:p>
            <a:pPr marL="457200" lvl="0" indent="-355600" algn="l" rtl="0">
              <a:spcBef>
                <a:spcPts val="0"/>
              </a:spcBef>
              <a:spcAft>
                <a:spcPts val="0"/>
              </a:spcAft>
              <a:buSzPts val="2000"/>
              <a:buFont typeface="Cabin"/>
              <a:buChar char="❏"/>
            </a:pPr>
            <a:r>
              <a:rPr lang="en-US" sz="2000">
                <a:solidFill>
                  <a:srgbClr val="000000"/>
                </a:solidFill>
                <a:latin typeface="Cabin"/>
                <a:ea typeface="Cabin"/>
                <a:cs typeface="Cabin"/>
                <a:sym typeface="Cabin"/>
              </a:rPr>
              <a:t>Rendimiento escolar y datos de rendimiento</a:t>
            </a:r>
            <a:endParaRPr sz="2000">
              <a:solidFill>
                <a:srgbClr val="000000"/>
              </a:solidFill>
              <a:latin typeface="Cabin"/>
              <a:ea typeface="Cabin"/>
              <a:cs typeface="Cabin"/>
              <a:sym typeface="Cabin"/>
            </a:endParaRPr>
          </a:p>
          <a:p>
            <a:pPr marL="457200" lvl="0" indent="-355600" algn="l" rtl="0">
              <a:spcBef>
                <a:spcPts val="0"/>
              </a:spcBef>
              <a:spcAft>
                <a:spcPts val="0"/>
              </a:spcAft>
              <a:buSzPts val="2000"/>
              <a:buFont typeface="Cabin"/>
              <a:buChar char="❏"/>
            </a:pPr>
            <a:r>
              <a:rPr lang="en-US" sz="2000">
                <a:solidFill>
                  <a:srgbClr val="000000"/>
                </a:solidFill>
                <a:latin typeface="Cabin"/>
                <a:ea typeface="Cabin"/>
                <a:cs typeface="Cabin"/>
                <a:sym typeface="Cabin"/>
              </a:rPr>
              <a:t>Plan de Compromiso de Padres y Familias</a:t>
            </a:r>
            <a:endParaRPr sz="2000">
              <a:solidFill>
                <a:srgbClr val="000000"/>
              </a:solidFill>
              <a:latin typeface="Cabin"/>
              <a:ea typeface="Cabin"/>
              <a:cs typeface="Cabin"/>
              <a:sym typeface="Cabin"/>
            </a:endParaRPr>
          </a:p>
          <a:p>
            <a:pPr marL="457200" lvl="0" indent="-355600" algn="l" rtl="0">
              <a:spcBef>
                <a:spcPts val="0"/>
              </a:spcBef>
              <a:spcAft>
                <a:spcPts val="0"/>
              </a:spcAft>
              <a:buSzPts val="2000"/>
              <a:buFont typeface="Cabin"/>
              <a:buChar char="❏"/>
            </a:pPr>
            <a:r>
              <a:rPr lang="en-US" sz="2000">
                <a:solidFill>
                  <a:srgbClr val="000000"/>
                </a:solidFill>
                <a:latin typeface="Cabin"/>
                <a:ea typeface="Cabin"/>
                <a:cs typeface="Cabin"/>
                <a:sym typeface="Cabin"/>
              </a:rPr>
              <a:t>Acuerdo entre la escuela y los padres</a:t>
            </a:r>
            <a:endParaRPr sz="2000">
              <a:solidFill>
                <a:srgbClr val="000000"/>
              </a:solidFill>
              <a:latin typeface="Cabin"/>
              <a:ea typeface="Cabin"/>
              <a:cs typeface="Cabin"/>
              <a:sym typeface="Cabin"/>
            </a:endParaRPr>
          </a:p>
          <a:p>
            <a:pPr marL="457200" lvl="0" indent="-355600" algn="l" rtl="0">
              <a:spcBef>
                <a:spcPts val="600"/>
              </a:spcBef>
              <a:spcAft>
                <a:spcPts val="1000"/>
              </a:spcAft>
              <a:buSzPts val="2000"/>
              <a:buFont typeface="Dosis"/>
              <a:buChar char="❏"/>
            </a:pPr>
            <a:r>
              <a:rPr lang="en-US" sz="2000">
                <a:solidFill>
                  <a:srgbClr val="000000"/>
                </a:solidFill>
                <a:latin typeface="Cabin"/>
                <a:ea typeface="Cabin"/>
                <a:cs typeface="Cabin"/>
                <a:sym typeface="Cabin"/>
              </a:rPr>
              <a:t>Compromiso familiar</a:t>
            </a:r>
            <a:endParaRPr sz="2000">
              <a:solidFill>
                <a:srgbClr val="000000"/>
              </a:solidFill>
              <a:latin typeface="Cabin"/>
              <a:ea typeface="Cabin"/>
              <a:cs typeface="Cabin"/>
              <a:sym typeface="Cabin"/>
            </a:endParaRPr>
          </a:p>
        </p:txBody>
      </p:sp>
      <p:pic>
        <p:nvPicPr>
          <p:cNvPr id="230" name="Google Shape;230;p39"/>
          <p:cNvPicPr preferRelativeResize="0"/>
          <p:nvPr/>
        </p:nvPicPr>
        <p:blipFill rotWithShape="1">
          <a:blip r:embed="rId3">
            <a:alphaModFix/>
          </a:blip>
          <a:srcRect t="139" b="149"/>
          <a:stretch/>
        </p:blipFill>
        <p:spPr>
          <a:xfrm>
            <a:off x="1565093" y="126992"/>
            <a:ext cx="836524" cy="834109"/>
          </a:xfrm>
          <a:prstGeom prst="rect">
            <a:avLst/>
          </a:prstGeom>
          <a:noFill/>
          <a:ln>
            <a:noFill/>
          </a:ln>
        </p:spPr>
      </p:pic>
      <p:pic>
        <p:nvPicPr>
          <p:cNvPr id="231" name="Google Shape;231;p39"/>
          <p:cNvPicPr preferRelativeResize="0"/>
          <p:nvPr/>
        </p:nvPicPr>
        <p:blipFill rotWithShape="1">
          <a:blip r:embed="rId3">
            <a:alphaModFix/>
          </a:blip>
          <a:srcRect t="139" b="149"/>
          <a:stretch/>
        </p:blipFill>
        <p:spPr>
          <a:xfrm flipH="1">
            <a:off x="6699318" y="126992"/>
            <a:ext cx="836524" cy="83410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7"/>
          <p:cNvSpPr/>
          <p:nvPr/>
        </p:nvSpPr>
        <p:spPr>
          <a:xfrm>
            <a:off x="-129525" y="0"/>
            <a:ext cx="9360000" cy="1088100"/>
          </a:xfrm>
          <a:prstGeom prst="rect">
            <a:avLst/>
          </a:prstGeom>
          <a:solidFill>
            <a:srgbClr val="0B539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7"/>
          <p:cNvSpPr txBox="1"/>
          <p:nvPr/>
        </p:nvSpPr>
        <p:spPr>
          <a:xfrm>
            <a:off x="134400" y="195750"/>
            <a:ext cx="42954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FFFFF"/>
                </a:solidFill>
                <a:latin typeface="McLaren"/>
                <a:ea typeface="McLaren"/>
                <a:cs typeface="McLaren"/>
                <a:sym typeface="McLaren"/>
              </a:rPr>
              <a:t>School-Parent Compact</a:t>
            </a:r>
            <a:endParaRPr sz="3000" b="1">
              <a:solidFill>
                <a:srgbClr val="FFFFFF"/>
              </a:solidFill>
              <a:latin typeface="McLaren"/>
              <a:ea typeface="McLaren"/>
              <a:cs typeface="McLaren"/>
              <a:sym typeface="McLaren"/>
            </a:endParaRPr>
          </a:p>
        </p:txBody>
      </p:sp>
      <p:sp>
        <p:nvSpPr>
          <p:cNvPr id="446" name="Google Shape;446;p57"/>
          <p:cNvSpPr txBox="1"/>
          <p:nvPr/>
        </p:nvSpPr>
        <p:spPr>
          <a:xfrm>
            <a:off x="199800" y="1206625"/>
            <a:ext cx="4230000" cy="5146800"/>
          </a:xfrm>
          <a:prstGeom prst="rect">
            <a:avLst/>
          </a:prstGeom>
          <a:solidFill>
            <a:srgbClr val="FFFFFF"/>
          </a:solid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Cabin"/>
              <a:buChar char="❏"/>
            </a:pPr>
            <a:r>
              <a:rPr lang="en-US" sz="2000">
                <a:latin typeface="Cabin"/>
                <a:ea typeface="Cabin"/>
                <a:cs typeface="Cabin"/>
                <a:sym typeface="Cabin"/>
              </a:rPr>
              <a:t>Each Title I school must have a School-Parent Compact that is written by parents and school personnel</a:t>
            </a:r>
            <a:endParaRPr sz="2000">
              <a:latin typeface="Cabin"/>
              <a:ea typeface="Cabin"/>
              <a:cs typeface="Cabin"/>
              <a:sym typeface="Cabin"/>
            </a:endParaRPr>
          </a:p>
          <a:p>
            <a:pPr marL="457200" lvl="0" indent="-355600" algn="l" rtl="0">
              <a:spcBef>
                <a:spcPts val="1000"/>
              </a:spcBef>
              <a:spcAft>
                <a:spcPts val="0"/>
              </a:spcAft>
              <a:buSzPts val="2000"/>
              <a:buFont typeface="Cabin"/>
              <a:buChar char="❏"/>
            </a:pPr>
            <a:r>
              <a:rPr lang="en-US" sz="2000">
                <a:latin typeface="Cabin"/>
                <a:ea typeface="Cabin"/>
                <a:cs typeface="Cabin"/>
                <a:sym typeface="Cabin"/>
              </a:rPr>
              <a:t>The compact sets out the responsibilities of the students, parents, and school staff in striving to raise student achievement </a:t>
            </a:r>
            <a:endParaRPr sz="2000">
              <a:latin typeface="Cabin"/>
              <a:ea typeface="Cabin"/>
              <a:cs typeface="Cabin"/>
              <a:sym typeface="Cabin"/>
            </a:endParaRPr>
          </a:p>
          <a:p>
            <a:pPr marL="457200" lvl="0" indent="-355600" algn="l" rtl="0">
              <a:spcBef>
                <a:spcPts val="1000"/>
              </a:spcBef>
              <a:spcAft>
                <a:spcPts val="0"/>
              </a:spcAft>
              <a:buSzPts val="2000"/>
              <a:buFont typeface="Cabin"/>
              <a:buChar char="❏"/>
            </a:pPr>
            <a:r>
              <a:rPr lang="en-US" sz="2000">
                <a:latin typeface="Cabin"/>
                <a:ea typeface="Cabin"/>
                <a:cs typeface="Cabin"/>
                <a:sym typeface="Cabin"/>
              </a:rPr>
              <a:t>At the elementary level, the compact should be shared during parent-teacher conferences </a:t>
            </a:r>
            <a:endParaRPr sz="2000">
              <a:latin typeface="Cabin"/>
              <a:ea typeface="Cabin"/>
              <a:cs typeface="Cabin"/>
              <a:sym typeface="Cabin"/>
            </a:endParaRPr>
          </a:p>
          <a:p>
            <a:pPr marL="457200" lvl="0" indent="-355600" algn="l" rtl="0">
              <a:spcBef>
                <a:spcPts val="1000"/>
              </a:spcBef>
              <a:spcAft>
                <a:spcPts val="0"/>
              </a:spcAft>
              <a:buSzPts val="2000"/>
              <a:buFont typeface="Cabin"/>
              <a:buChar char="❏"/>
            </a:pPr>
            <a:r>
              <a:rPr lang="en-US" sz="2000">
                <a:latin typeface="Cabin"/>
                <a:ea typeface="Cabin"/>
                <a:cs typeface="Cabin"/>
                <a:sym typeface="Cabin"/>
              </a:rPr>
              <a:t>The compact is to be reviewed and signed each year by stakeholders</a:t>
            </a:r>
            <a:endParaRPr sz="2000">
              <a:latin typeface="Cabin"/>
              <a:ea typeface="Cabin"/>
              <a:cs typeface="Cabin"/>
              <a:sym typeface="Cabin"/>
            </a:endParaRPr>
          </a:p>
          <a:p>
            <a:pPr marL="457200" lvl="0" indent="0" algn="l" rtl="0">
              <a:spcBef>
                <a:spcPts val="1000"/>
              </a:spcBef>
              <a:spcAft>
                <a:spcPts val="0"/>
              </a:spcAft>
              <a:buNone/>
            </a:pPr>
            <a:endParaRPr sz="2000">
              <a:latin typeface="Cabin"/>
              <a:ea typeface="Cabin"/>
              <a:cs typeface="Cabin"/>
              <a:sym typeface="Cabin"/>
            </a:endParaRPr>
          </a:p>
          <a:p>
            <a:pPr marL="0" lvl="0" indent="0" algn="l" rtl="0">
              <a:spcBef>
                <a:spcPts val="0"/>
              </a:spcBef>
              <a:spcAft>
                <a:spcPts val="0"/>
              </a:spcAft>
              <a:buNone/>
            </a:pPr>
            <a:endParaRPr sz="18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45720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r>
              <a:rPr lang="en-US" sz="1800" b="1">
                <a:solidFill>
                  <a:srgbClr val="000000"/>
                </a:solidFill>
                <a:latin typeface="McLaren"/>
                <a:ea typeface="McLaren"/>
                <a:cs typeface="McLaren"/>
                <a:sym typeface="McLaren"/>
              </a:rPr>
              <a:t/>
            </a:r>
            <a:br>
              <a:rPr lang="en-US" sz="1800" b="1">
                <a:solidFill>
                  <a:srgbClr val="000000"/>
                </a:solidFill>
                <a:latin typeface="McLaren"/>
                <a:ea typeface="McLaren"/>
                <a:cs typeface="McLaren"/>
                <a:sym typeface="McLaren"/>
              </a:rPr>
            </a:br>
            <a:endParaRPr sz="1800">
              <a:solidFill>
                <a:srgbClr val="000000"/>
              </a:solidFill>
              <a:latin typeface="McLaren"/>
              <a:ea typeface="McLaren"/>
              <a:cs typeface="McLaren"/>
              <a:sym typeface="McLaren"/>
            </a:endParaRPr>
          </a:p>
          <a:p>
            <a:pPr marL="457200" lvl="0" indent="0" algn="l" rtl="0">
              <a:spcBef>
                <a:spcPts val="1000"/>
              </a:spcBef>
              <a:spcAft>
                <a:spcPts val="0"/>
              </a:spcAft>
              <a:buNone/>
            </a:pPr>
            <a:r>
              <a:rPr lang="en-US" sz="1800" b="1">
                <a:solidFill>
                  <a:srgbClr val="3D4965"/>
                </a:solidFill>
                <a:latin typeface="Dosis"/>
                <a:ea typeface="Dosis"/>
                <a:cs typeface="Dosis"/>
                <a:sym typeface="Dosis"/>
              </a:rPr>
              <a:t/>
            </a:r>
            <a:br>
              <a:rPr lang="en-US" sz="1800" b="1">
                <a:solidFill>
                  <a:srgbClr val="3D4965"/>
                </a:solidFill>
                <a:latin typeface="Dosis"/>
                <a:ea typeface="Dosis"/>
                <a:cs typeface="Dosis"/>
                <a:sym typeface="Dosis"/>
              </a:rPr>
            </a:br>
            <a:r>
              <a:rPr lang="en-US" sz="1800">
                <a:solidFill>
                  <a:srgbClr val="3C78D8"/>
                </a:solidFill>
                <a:latin typeface="Dosis"/>
                <a:ea typeface="Dosis"/>
                <a:cs typeface="Dosis"/>
                <a:sym typeface="Dosis"/>
              </a:rPr>
              <a:t/>
            </a:r>
            <a:br>
              <a:rPr lang="en-US" sz="1800">
                <a:solidFill>
                  <a:srgbClr val="3C78D8"/>
                </a:solidFill>
                <a:latin typeface="Dosis"/>
                <a:ea typeface="Dosis"/>
                <a:cs typeface="Dosis"/>
                <a:sym typeface="Dosis"/>
              </a:rPr>
            </a:br>
            <a:endParaRPr sz="1800">
              <a:solidFill>
                <a:srgbClr val="3D4965"/>
              </a:solidFill>
              <a:latin typeface="Dosis"/>
              <a:ea typeface="Dosis"/>
              <a:cs typeface="Dosis"/>
              <a:sym typeface="Dosis"/>
            </a:endParaRPr>
          </a:p>
          <a:p>
            <a:pPr marL="0" lvl="0" indent="0" algn="l" rtl="0">
              <a:spcBef>
                <a:spcPts val="1000"/>
              </a:spcBef>
              <a:spcAft>
                <a:spcPts val="0"/>
              </a:spcAft>
              <a:buClr>
                <a:srgbClr val="000000"/>
              </a:buClr>
              <a:buSzPts val="1100"/>
              <a:buFont typeface="Arial"/>
              <a:buNone/>
            </a:pPr>
            <a:endParaRPr sz="1800">
              <a:solidFill>
                <a:srgbClr val="3D4965"/>
              </a:solidFill>
              <a:latin typeface="Dosis"/>
              <a:ea typeface="Dosis"/>
              <a:cs typeface="Dosis"/>
              <a:sym typeface="Dosis"/>
            </a:endParaRPr>
          </a:p>
          <a:p>
            <a:pPr marL="0" lvl="0" indent="0" algn="l" rtl="0">
              <a:spcBef>
                <a:spcPts val="600"/>
              </a:spcBef>
              <a:spcAft>
                <a:spcPts val="0"/>
              </a:spcAft>
              <a:buNone/>
            </a:pPr>
            <a:endParaRPr sz="1800">
              <a:solidFill>
                <a:srgbClr val="3D4965"/>
              </a:solidFill>
              <a:latin typeface="Dosis"/>
              <a:ea typeface="Dosis"/>
              <a:cs typeface="Dosis"/>
              <a:sym typeface="Dosis"/>
            </a:endParaRPr>
          </a:p>
        </p:txBody>
      </p:sp>
      <p:sp>
        <p:nvSpPr>
          <p:cNvPr id="447" name="Google Shape;447;p57"/>
          <p:cNvSpPr txBox="1"/>
          <p:nvPr/>
        </p:nvSpPr>
        <p:spPr>
          <a:xfrm>
            <a:off x="4648800" y="1206625"/>
            <a:ext cx="4295400" cy="5146800"/>
          </a:xfrm>
          <a:prstGeom prst="rect">
            <a:avLst/>
          </a:prstGeom>
          <a:solidFill>
            <a:srgbClr val="FFFFFF"/>
          </a:solidFill>
          <a:ln>
            <a:noFill/>
          </a:ln>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Font typeface="Cabin"/>
              <a:buChar char="❏"/>
            </a:pPr>
            <a:r>
              <a:rPr lang="en-US" sz="1900">
                <a:solidFill>
                  <a:schemeClr val="dk1"/>
                </a:solidFill>
                <a:latin typeface="Cabin"/>
                <a:ea typeface="Cabin"/>
                <a:cs typeface="Cabin"/>
                <a:sym typeface="Cabin"/>
              </a:rPr>
              <a:t>Cada escuela de Título I debe tener un Pacto entre la escuela y los padres que esté escrito por los padres y el personal de la escuela.</a:t>
            </a:r>
            <a:endParaRPr sz="1900">
              <a:solidFill>
                <a:schemeClr val="dk1"/>
              </a:solidFill>
              <a:latin typeface="Cabin"/>
              <a:ea typeface="Cabin"/>
              <a:cs typeface="Cabin"/>
              <a:sym typeface="Cabin"/>
            </a:endParaRPr>
          </a:p>
          <a:p>
            <a:pPr marL="457200" lvl="0" indent="-349250" algn="l" rtl="0">
              <a:spcBef>
                <a:spcPts val="1000"/>
              </a:spcBef>
              <a:spcAft>
                <a:spcPts val="0"/>
              </a:spcAft>
              <a:buClr>
                <a:schemeClr val="dk1"/>
              </a:buClr>
              <a:buSzPts val="1900"/>
              <a:buFont typeface="Cabin"/>
              <a:buChar char="❏"/>
            </a:pPr>
            <a:r>
              <a:rPr lang="en-US" sz="1900">
                <a:solidFill>
                  <a:schemeClr val="dk1"/>
                </a:solidFill>
                <a:latin typeface="Cabin"/>
                <a:ea typeface="Cabin"/>
                <a:cs typeface="Cabin"/>
                <a:sym typeface="Cabin"/>
              </a:rPr>
              <a:t>El compacto establece las responsabilidades de los estudiantes, los padres y el personal de la escuela en su esfuerzo por aumentar el rendimiento estudiantil</a:t>
            </a:r>
            <a:endParaRPr sz="1900">
              <a:solidFill>
                <a:schemeClr val="dk1"/>
              </a:solidFill>
              <a:latin typeface="Cabin"/>
              <a:ea typeface="Cabin"/>
              <a:cs typeface="Cabin"/>
              <a:sym typeface="Cabin"/>
            </a:endParaRPr>
          </a:p>
          <a:p>
            <a:pPr marL="457200" lvl="0" indent="-349250" algn="l" rtl="0">
              <a:spcBef>
                <a:spcPts val="1000"/>
              </a:spcBef>
              <a:spcAft>
                <a:spcPts val="0"/>
              </a:spcAft>
              <a:buClr>
                <a:schemeClr val="dk1"/>
              </a:buClr>
              <a:buSzPts val="1900"/>
              <a:buFont typeface="Cabin"/>
              <a:buChar char="❏"/>
            </a:pPr>
            <a:r>
              <a:rPr lang="en-US" sz="1900">
                <a:solidFill>
                  <a:schemeClr val="dk1"/>
                </a:solidFill>
                <a:latin typeface="Cabin"/>
                <a:ea typeface="Cabin"/>
                <a:cs typeface="Cabin"/>
                <a:sym typeface="Cabin"/>
              </a:rPr>
              <a:t>En el nivel primario, el compacto debe ser compartido durante las conferencias de padres y maestros</a:t>
            </a:r>
            <a:endParaRPr sz="1900">
              <a:solidFill>
                <a:schemeClr val="dk1"/>
              </a:solidFill>
              <a:latin typeface="Cabin"/>
              <a:ea typeface="Cabin"/>
              <a:cs typeface="Cabin"/>
              <a:sym typeface="Cabin"/>
            </a:endParaRPr>
          </a:p>
          <a:p>
            <a:pPr marL="457200" lvl="0" indent="-349250" algn="l" rtl="0">
              <a:spcBef>
                <a:spcPts val="1000"/>
              </a:spcBef>
              <a:spcAft>
                <a:spcPts val="0"/>
              </a:spcAft>
              <a:buClr>
                <a:schemeClr val="dk1"/>
              </a:buClr>
              <a:buSzPts val="1900"/>
              <a:buFont typeface="Cabin"/>
              <a:buChar char="❏"/>
            </a:pPr>
            <a:r>
              <a:rPr lang="en-US" sz="1900">
                <a:solidFill>
                  <a:schemeClr val="dk1"/>
                </a:solidFill>
                <a:latin typeface="Cabin"/>
                <a:ea typeface="Cabin"/>
                <a:cs typeface="Cabin"/>
                <a:sym typeface="Cabin"/>
              </a:rPr>
              <a:t>El pacto debe ser revisado y firmado cada año por las partes interesadas</a:t>
            </a:r>
            <a:endParaRPr sz="1900">
              <a:solidFill>
                <a:schemeClr val="dk1"/>
              </a:solidFill>
              <a:latin typeface="Cabin"/>
              <a:ea typeface="Cabin"/>
              <a:cs typeface="Cabin"/>
              <a:sym typeface="Cabin"/>
            </a:endParaRPr>
          </a:p>
          <a:p>
            <a:pPr marL="0" lvl="0" indent="0" algn="l" rtl="0">
              <a:spcBef>
                <a:spcPts val="1000"/>
              </a:spcBef>
              <a:spcAft>
                <a:spcPts val="0"/>
              </a:spcAft>
              <a:buNone/>
            </a:pPr>
            <a:endParaRPr sz="2000">
              <a:solidFill>
                <a:schemeClr val="dk1"/>
              </a:solidFill>
              <a:latin typeface="Cabin"/>
              <a:ea typeface="Cabin"/>
              <a:cs typeface="Cabin"/>
              <a:sym typeface="Cabin"/>
            </a:endParaRPr>
          </a:p>
          <a:p>
            <a:pPr marL="0" lvl="0" indent="0" algn="l" rtl="0">
              <a:spcBef>
                <a:spcPts val="0"/>
              </a:spcBef>
              <a:spcAft>
                <a:spcPts val="0"/>
              </a:spcAft>
              <a:buNone/>
            </a:pPr>
            <a:endParaRPr sz="1800">
              <a:solidFill>
                <a:schemeClr val="dk1"/>
              </a:solidFill>
              <a:latin typeface="Cabin"/>
              <a:ea typeface="Cabin"/>
              <a:cs typeface="Cabin"/>
              <a:sym typeface="Cabin"/>
            </a:endParaRPr>
          </a:p>
          <a:p>
            <a:pPr marL="457200" lvl="0" indent="0" algn="l" rtl="0">
              <a:spcBef>
                <a:spcPts val="1000"/>
              </a:spcBef>
              <a:spcAft>
                <a:spcPts val="0"/>
              </a:spcAft>
              <a:buNone/>
            </a:pPr>
            <a:endParaRPr sz="2000" b="1" u="sng">
              <a:latin typeface="Cabin"/>
              <a:ea typeface="Cabin"/>
              <a:cs typeface="Cabin"/>
              <a:sym typeface="Cabin"/>
            </a:endParaRPr>
          </a:p>
          <a:p>
            <a:pPr marL="0" lvl="0" indent="0" algn="l" rtl="0">
              <a:spcBef>
                <a:spcPts val="0"/>
              </a:spcBef>
              <a:spcAft>
                <a:spcPts val="0"/>
              </a:spcAft>
              <a:buNone/>
            </a:pPr>
            <a:endParaRPr sz="1800">
              <a:solidFill>
                <a:schemeClr val="dk1"/>
              </a:solidFill>
              <a:latin typeface="Cabin"/>
              <a:ea typeface="Cabin"/>
              <a:cs typeface="Cabin"/>
              <a:sym typeface="Cabin"/>
            </a:endParaRPr>
          </a:p>
          <a:p>
            <a:pPr marL="457200" lvl="0" indent="0" algn="l" rtl="0">
              <a:spcBef>
                <a:spcPts val="1000"/>
              </a:spcBef>
              <a:spcAft>
                <a:spcPts val="0"/>
              </a:spcAft>
              <a:buNone/>
            </a:pPr>
            <a:endParaRPr sz="2200">
              <a:solidFill>
                <a:schemeClr val="dk1"/>
              </a:solidFill>
              <a:latin typeface="Cabin"/>
              <a:ea typeface="Cabin"/>
              <a:cs typeface="Cabin"/>
              <a:sym typeface="Cabin"/>
            </a:endParaRPr>
          </a:p>
          <a:p>
            <a:pPr marL="0" lvl="0" indent="0" algn="l" rtl="0">
              <a:spcBef>
                <a:spcPts val="1000"/>
              </a:spcBef>
              <a:spcAft>
                <a:spcPts val="0"/>
              </a:spcAft>
              <a:buNone/>
            </a:pPr>
            <a:endParaRPr sz="2000">
              <a:solidFill>
                <a:schemeClr val="dk1"/>
              </a:solidFill>
              <a:latin typeface="Cabin"/>
              <a:ea typeface="Cabin"/>
              <a:cs typeface="Cabin"/>
              <a:sym typeface="Cabin"/>
            </a:endParaRPr>
          </a:p>
          <a:p>
            <a:pPr marL="0" lvl="0" indent="0" algn="l" rtl="0">
              <a:spcBef>
                <a:spcPts val="1000"/>
              </a:spcBef>
              <a:spcAft>
                <a:spcPts val="1000"/>
              </a:spcAft>
              <a:buNone/>
            </a:pPr>
            <a:endParaRPr sz="2400" b="1">
              <a:solidFill>
                <a:schemeClr val="dk1"/>
              </a:solidFill>
              <a:latin typeface="Cabin"/>
              <a:ea typeface="Cabin"/>
              <a:cs typeface="Cabin"/>
              <a:sym typeface="Cabin"/>
            </a:endParaRPr>
          </a:p>
        </p:txBody>
      </p:sp>
      <p:sp>
        <p:nvSpPr>
          <p:cNvPr id="448" name="Google Shape;448;p57"/>
          <p:cNvSpPr txBox="1"/>
          <p:nvPr/>
        </p:nvSpPr>
        <p:spPr>
          <a:xfrm>
            <a:off x="4648800" y="195750"/>
            <a:ext cx="43635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FFFFF"/>
                </a:solidFill>
                <a:latin typeface="McLaren"/>
                <a:ea typeface="McLaren"/>
                <a:cs typeface="McLaren"/>
                <a:sym typeface="McLaren"/>
              </a:rPr>
              <a:t>Compacto entre escuela y padres</a:t>
            </a:r>
            <a:endParaRPr sz="3000" b="1">
              <a:solidFill>
                <a:srgbClr val="FFFFFF"/>
              </a:solidFill>
              <a:latin typeface="McLaren"/>
              <a:ea typeface="McLaren"/>
              <a:cs typeface="McLaren"/>
              <a:sym typeface="McLaren"/>
            </a:endParaRPr>
          </a:p>
        </p:txBody>
      </p:sp>
      <p:cxnSp>
        <p:nvCxnSpPr>
          <p:cNvPr id="449" name="Google Shape;449;p57"/>
          <p:cNvCxnSpPr>
            <a:stCxn id="444" idx="0"/>
            <a:endCxn id="450" idx="0"/>
          </p:cNvCxnSpPr>
          <p:nvPr/>
        </p:nvCxnSpPr>
        <p:spPr>
          <a:xfrm>
            <a:off x="4550475" y="0"/>
            <a:ext cx="0" cy="6526800"/>
          </a:xfrm>
          <a:prstGeom prst="straightConnector1">
            <a:avLst/>
          </a:prstGeom>
          <a:noFill/>
          <a:ln w="38100" cap="flat" cmpd="sng">
            <a:solidFill>
              <a:srgbClr val="000000"/>
            </a:solidFill>
            <a:prstDash val="solid"/>
            <a:round/>
            <a:headEnd type="none" w="med" len="med"/>
            <a:tailEnd type="none" w="med" len="med"/>
          </a:ln>
        </p:spPr>
      </p:cxnSp>
      <p:sp>
        <p:nvSpPr>
          <p:cNvPr id="450" name="Google Shape;450;p57"/>
          <p:cNvSpPr/>
          <p:nvPr/>
        </p:nvSpPr>
        <p:spPr>
          <a:xfrm>
            <a:off x="-129525" y="6526800"/>
            <a:ext cx="9360000" cy="331200"/>
          </a:xfrm>
          <a:prstGeom prst="rect">
            <a:avLst/>
          </a:prstGeom>
          <a:solidFill>
            <a:srgbClr val="CCAB45"/>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8"/>
          <p:cNvSpPr/>
          <p:nvPr/>
        </p:nvSpPr>
        <p:spPr>
          <a:xfrm>
            <a:off x="-129525" y="0"/>
            <a:ext cx="9360000" cy="1088100"/>
          </a:xfrm>
          <a:prstGeom prst="rect">
            <a:avLst/>
          </a:prstGeom>
          <a:solidFill>
            <a:srgbClr val="0B539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8"/>
          <p:cNvSpPr txBox="1"/>
          <p:nvPr/>
        </p:nvSpPr>
        <p:spPr>
          <a:xfrm>
            <a:off x="134400" y="195750"/>
            <a:ext cx="42954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FFFFFF"/>
                </a:solidFill>
                <a:latin typeface="McLaren"/>
                <a:ea typeface="McLaren"/>
                <a:cs typeface="McLaren"/>
                <a:sym typeface="McLaren"/>
              </a:rPr>
              <a:t>Parent and Family Engagement Plan Requirements (cont.)</a:t>
            </a:r>
            <a:endParaRPr sz="2000" b="1">
              <a:solidFill>
                <a:srgbClr val="FFFFFF"/>
              </a:solidFill>
              <a:latin typeface="McLaren"/>
              <a:ea typeface="McLaren"/>
              <a:cs typeface="McLaren"/>
              <a:sym typeface="McLaren"/>
            </a:endParaRPr>
          </a:p>
        </p:txBody>
      </p:sp>
      <p:sp>
        <p:nvSpPr>
          <p:cNvPr id="458" name="Google Shape;458;p58"/>
          <p:cNvSpPr txBox="1"/>
          <p:nvPr/>
        </p:nvSpPr>
        <p:spPr>
          <a:xfrm>
            <a:off x="199800" y="1206625"/>
            <a:ext cx="4230000" cy="514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latin typeface="Cabin"/>
                <a:ea typeface="Cabin"/>
                <a:cs typeface="Cabin"/>
                <a:sym typeface="Cabin"/>
              </a:rPr>
              <a:t>Provides parents of Title I students with timely information about Title I programs.</a:t>
            </a:r>
            <a:endParaRPr sz="2000">
              <a:latin typeface="Cabin"/>
              <a:ea typeface="Cabin"/>
              <a:cs typeface="Cabin"/>
              <a:sym typeface="Cabin"/>
            </a:endParaRPr>
          </a:p>
          <a:p>
            <a:pPr marL="457200" lvl="0" indent="-355600" algn="l" rtl="0">
              <a:spcBef>
                <a:spcPts val="1000"/>
              </a:spcBef>
              <a:spcAft>
                <a:spcPts val="0"/>
              </a:spcAft>
              <a:buSzPts val="2000"/>
              <a:buFont typeface="Cabin"/>
              <a:buChar char="❏"/>
            </a:pPr>
            <a:r>
              <a:rPr lang="en-US" sz="2000">
                <a:latin typeface="Cabin"/>
                <a:ea typeface="Cabin"/>
                <a:cs typeface="Cabin"/>
                <a:sym typeface="Cabin"/>
              </a:rPr>
              <a:t>Student agendas</a:t>
            </a:r>
            <a:endParaRPr sz="2000">
              <a:latin typeface="Cabin"/>
              <a:ea typeface="Cabin"/>
              <a:cs typeface="Cabin"/>
              <a:sym typeface="Cabin"/>
            </a:endParaRPr>
          </a:p>
          <a:p>
            <a:pPr marL="457200" lvl="0" indent="-355600" algn="l" rtl="0">
              <a:spcBef>
                <a:spcPts val="0"/>
              </a:spcBef>
              <a:spcAft>
                <a:spcPts val="0"/>
              </a:spcAft>
              <a:buSzPts val="2000"/>
              <a:buFont typeface="Cabin"/>
              <a:buChar char="❏"/>
            </a:pPr>
            <a:r>
              <a:rPr lang="en-US" sz="2000">
                <a:latin typeface="Cabin"/>
                <a:ea typeface="Cabin"/>
                <a:cs typeface="Cabin"/>
                <a:sym typeface="Cabin"/>
              </a:rPr>
              <a:t>Notices</a:t>
            </a:r>
            <a:endParaRPr sz="2000">
              <a:latin typeface="Cabin"/>
              <a:ea typeface="Cabin"/>
              <a:cs typeface="Cabin"/>
              <a:sym typeface="Cabin"/>
            </a:endParaRPr>
          </a:p>
          <a:p>
            <a:pPr marL="457200" lvl="0" indent="-355600" algn="l" rtl="0">
              <a:spcBef>
                <a:spcPts val="0"/>
              </a:spcBef>
              <a:spcAft>
                <a:spcPts val="0"/>
              </a:spcAft>
              <a:buSzPts val="2000"/>
              <a:buFont typeface="Cabin"/>
              <a:buChar char="❏"/>
            </a:pPr>
            <a:r>
              <a:rPr lang="en-US" sz="2000">
                <a:latin typeface="Cabin"/>
                <a:ea typeface="Cabin"/>
                <a:cs typeface="Cabin"/>
                <a:sym typeface="Cabin"/>
              </a:rPr>
              <a:t>Newsletters</a:t>
            </a:r>
            <a:endParaRPr sz="2000">
              <a:latin typeface="Cabin"/>
              <a:ea typeface="Cabin"/>
              <a:cs typeface="Cabin"/>
              <a:sym typeface="Cabin"/>
            </a:endParaRPr>
          </a:p>
          <a:p>
            <a:pPr marL="457200" lvl="0" indent="-355600" algn="l" rtl="0">
              <a:spcBef>
                <a:spcPts val="0"/>
              </a:spcBef>
              <a:spcAft>
                <a:spcPts val="0"/>
              </a:spcAft>
              <a:buSzPts val="2000"/>
              <a:buFont typeface="Cabin"/>
              <a:buChar char="❏"/>
            </a:pPr>
            <a:r>
              <a:rPr lang="en-US" sz="2000">
                <a:latin typeface="Cabin"/>
                <a:ea typeface="Cabin"/>
                <a:cs typeface="Cabin"/>
                <a:sym typeface="Cabin"/>
              </a:rPr>
              <a:t>Website</a:t>
            </a:r>
            <a:endParaRPr sz="2000">
              <a:latin typeface="Cabin"/>
              <a:ea typeface="Cabin"/>
              <a:cs typeface="Cabin"/>
              <a:sym typeface="Cabin"/>
            </a:endParaRPr>
          </a:p>
          <a:p>
            <a:pPr marL="457200" lvl="0" indent="-355600" algn="l" rtl="0">
              <a:spcBef>
                <a:spcPts val="0"/>
              </a:spcBef>
              <a:spcAft>
                <a:spcPts val="0"/>
              </a:spcAft>
              <a:buSzPts val="2000"/>
              <a:buFont typeface="Cabin"/>
              <a:buChar char="❏"/>
            </a:pPr>
            <a:r>
              <a:rPr lang="en-US" sz="2000">
                <a:latin typeface="Cabin"/>
                <a:ea typeface="Cabin"/>
                <a:cs typeface="Cabin"/>
                <a:sym typeface="Cabin"/>
              </a:rPr>
              <a:t>Social Media</a:t>
            </a:r>
            <a:endParaRPr sz="2000">
              <a:latin typeface="Cabin"/>
              <a:ea typeface="Cabin"/>
              <a:cs typeface="Cabin"/>
              <a:sym typeface="Cabin"/>
            </a:endParaRPr>
          </a:p>
          <a:p>
            <a:pPr marL="457200" lvl="0" indent="-355600" algn="l" rtl="0">
              <a:spcBef>
                <a:spcPts val="0"/>
              </a:spcBef>
              <a:spcAft>
                <a:spcPts val="0"/>
              </a:spcAft>
              <a:buSzPts val="2000"/>
              <a:buFont typeface="Cabin"/>
              <a:buChar char="❏"/>
            </a:pPr>
            <a:r>
              <a:rPr lang="en-US" sz="2000">
                <a:latin typeface="Cabin"/>
                <a:ea typeface="Cabin"/>
                <a:cs typeface="Cabin"/>
                <a:sym typeface="Cabin"/>
              </a:rPr>
              <a:t>Remind</a:t>
            </a:r>
            <a:endParaRPr sz="2000">
              <a:latin typeface="Cabin"/>
              <a:ea typeface="Cabin"/>
              <a:cs typeface="Cabin"/>
              <a:sym typeface="Cabin"/>
            </a:endParaRPr>
          </a:p>
          <a:p>
            <a:pPr marL="0" lvl="0" indent="0" algn="l" rtl="0">
              <a:spcBef>
                <a:spcPts val="1000"/>
              </a:spcBef>
              <a:spcAft>
                <a:spcPts val="0"/>
              </a:spcAft>
              <a:buNone/>
            </a:pPr>
            <a:endParaRPr sz="2000">
              <a:latin typeface="Cabin"/>
              <a:ea typeface="Cabin"/>
              <a:cs typeface="Cabin"/>
              <a:sym typeface="Cabin"/>
            </a:endParaRPr>
          </a:p>
          <a:p>
            <a:pPr marL="0" lvl="0" indent="0" algn="ctr" rtl="0">
              <a:spcBef>
                <a:spcPts val="1000"/>
              </a:spcBef>
              <a:spcAft>
                <a:spcPts val="0"/>
              </a:spcAft>
              <a:buNone/>
            </a:pPr>
            <a:r>
              <a:rPr lang="en-US" sz="2400" b="1">
                <a:latin typeface="Cabin"/>
                <a:ea typeface="Cabin"/>
                <a:cs typeface="Cabin"/>
                <a:sym typeface="Cabin"/>
              </a:rPr>
              <a:t>What works for you?</a:t>
            </a:r>
            <a:endParaRPr sz="2400" b="1">
              <a:latin typeface="Cabin"/>
              <a:ea typeface="Cabin"/>
              <a:cs typeface="Cabin"/>
              <a:sym typeface="Cabin"/>
            </a:endParaRPr>
          </a:p>
          <a:p>
            <a:pPr marL="0" lvl="0" indent="0" algn="l" rtl="0">
              <a:spcBef>
                <a:spcPts val="1000"/>
              </a:spcBef>
              <a:spcAft>
                <a:spcPts val="0"/>
              </a:spcAft>
              <a:buNone/>
            </a:pPr>
            <a:endParaRPr sz="2000">
              <a:latin typeface="Cabin"/>
              <a:ea typeface="Cabin"/>
              <a:cs typeface="Cabin"/>
              <a:sym typeface="Cabin"/>
            </a:endParaRPr>
          </a:p>
          <a:p>
            <a:pPr marL="457200" lvl="0" indent="0" algn="l" rtl="0">
              <a:spcBef>
                <a:spcPts val="1000"/>
              </a:spcBef>
              <a:spcAft>
                <a:spcPts val="0"/>
              </a:spcAft>
              <a:buNone/>
            </a:pPr>
            <a:endParaRPr sz="20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45720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r>
              <a:rPr lang="en-US" sz="1800" b="1">
                <a:solidFill>
                  <a:srgbClr val="000000"/>
                </a:solidFill>
                <a:latin typeface="McLaren"/>
                <a:ea typeface="McLaren"/>
                <a:cs typeface="McLaren"/>
                <a:sym typeface="McLaren"/>
              </a:rPr>
              <a:t/>
            </a:r>
            <a:br>
              <a:rPr lang="en-US" sz="1800" b="1">
                <a:solidFill>
                  <a:srgbClr val="000000"/>
                </a:solidFill>
                <a:latin typeface="McLaren"/>
                <a:ea typeface="McLaren"/>
                <a:cs typeface="McLaren"/>
                <a:sym typeface="McLaren"/>
              </a:rPr>
            </a:br>
            <a:endParaRPr sz="1800">
              <a:solidFill>
                <a:srgbClr val="000000"/>
              </a:solidFill>
              <a:latin typeface="McLaren"/>
              <a:ea typeface="McLaren"/>
              <a:cs typeface="McLaren"/>
              <a:sym typeface="McLaren"/>
            </a:endParaRPr>
          </a:p>
          <a:p>
            <a:pPr marL="457200" lvl="0" indent="0" algn="l" rtl="0">
              <a:spcBef>
                <a:spcPts val="1000"/>
              </a:spcBef>
              <a:spcAft>
                <a:spcPts val="0"/>
              </a:spcAft>
              <a:buNone/>
            </a:pPr>
            <a:r>
              <a:rPr lang="en-US" sz="1800" b="1">
                <a:solidFill>
                  <a:srgbClr val="3D4965"/>
                </a:solidFill>
                <a:latin typeface="Dosis"/>
                <a:ea typeface="Dosis"/>
                <a:cs typeface="Dosis"/>
                <a:sym typeface="Dosis"/>
              </a:rPr>
              <a:t/>
            </a:r>
            <a:br>
              <a:rPr lang="en-US" sz="1800" b="1">
                <a:solidFill>
                  <a:srgbClr val="3D4965"/>
                </a:solidFill>
                <a:latin typeface="Dosis"/>
                <a:ea typeface="Dosis"/>
                <a:cs typeface="Dosis"/>
                <a:sym typeface="Dosis"/>
              </a:rPr>
            </a:br>
            <a:r>
              <a:rPr lang="en-US" sz="1800">
                <a:solidFill>
                  <a:srgbClr val="3C78D8"/>
                </a:solidFill>
                <a:latin typeface="Dosis"/>
                <a:ea typeface="Dosis"/>
                <a:cs typeface="Dosis"/>
                <a:sym typeface="Dosis"/>
              </a:rPr>
              <a:t/>
            </a:r>
            <a:br>
              <a:rPr lang="en-US" sz="1800">
                <a:solidFill>
                  <a:srgbClr val="3C78D8"/>
                </a:solidFill>
                <a:latin typeface="Dosis"/>
                <a:ea typeface="Dosis"/>
                <a:cs typeface="Dosis"/>
                <a:sym typeface="Dosis"/>
              </a:rPr>
            </a:br>
            <a:endParaRPr sz="1800">
              <a:solidFill>
                <a:srgbClr val="3D4965"/>
              </a:solidFill>
              <a:latin typeface="Dosis"/>
              <a:ea typeface="Dosis"/>
              <a:cs typeface="Dosis"/>
              <a:sym typeface="Dosis"/>
            </a:endParaRPr>
          </a:p>
          <a:p>
            <a:pPr marL="0" lvl="0" indent="0" algn="l" rtl="0">
              <a:spcBef>
                <a:spcPts val="1000"/>
              </a:spcBef>
              <a:spcAft>
                <a:spcPts val="0"/>
              </a:spcAft>
              <a:buClr>
                <a:srgbClr val="000000"/>
              </a:buClr>
              <a:buSzPts val="1100"/>
              <a:buFont typeface="Arial"/>
              <a:buNone/>
            </a:pPr>
            <a:endParaRPr sz="1800">
              <a:solidFill>
                <a:srgbClr val="3D4965"/>
              </a:solidFill>
              <a:latin typeface="Dosis"/>
              <a:ea typeface="Dosis"/>
              <a:cs typeface="Dosis"/>
              <a:sym typeface="Dosis"/>
            </a:endParaRPr>
          </a:p>
          <a:p>
            <a:pPr marL="0" lvl="0" indent="0" algn="l" rtl="0">
              <a:spcBef>
                <a:spcPts val="600"/>
              </a:spcBef>
              <a:spcAft>
                <a:spcPts val="0"/>
              </a:spcAft>
              <a:buNone/>
            </a:pPr>
            <a:endParaRPr sz="1800">
              <a:solidFill>
                <a:srgbClr val="3D4965"/>
              </a:solidFill>
              <a:latin typeface="Dosis"/>
              <a:ea typeface="Dosis"/>
              <a:cs typeface="Dosis"/>
              <a:sym typeface="Dosis"/>
            </a:endParaRPr>
          </a:p>
        </p:txBody>
      </p:sp>
      <p:sp>
        <p:nvSpPr>
          <p:cNvPr id="459" name="Google Shape;459;p58"/>
          <p:cNvSpPr txBox="1"/>
          <p:nvPr/>
        </p:nvSpPr>
        <p:spPr>
          <a:xfrm>
            <a:off x="4648800" y="1206625"/>
            <a:ext cx="4295400" cy="514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dk1"/>
                </a:solidFill>
                <a:latin typeface="Cabin"/>
                <a:ea typeface="Cabin"/>
                <a:cs typeface="Cabin"/>
                <a:sym typeface="Cabin"/>
              </a:rPr>
              <a:t>Proveer a los padres/estudiantes del Título I, información oportuna sobre el programa.</a:t>
            </a:r>
            <a:endParaRPr sz="2000">
              <a:solidFill>
                <a:schemeClr val="dk1"/>
              </a:solidFill>
              <a:latin typeface="Cabin"/>
              <a:ea typeface="Cabin"/>
              <a:cs typeface="Cabin"/>
              <a:sym typeface="Cabin"/>
            </a:endParaRPr>
          </a:p>
          <a:p>
            <a:pPr marL="457200" lvl="0" indent="-355600" algn="l" rtl="0">
              <a:spcBef>
                <a:spcPts val="1000"/>
              </a:spcBef>
              <a:spcAft>
                <a:spcPts val="0"/>
              </a:spcAft>
              <a:buClr>
                <a:schemeClr val="dk1"/>
              </a:buClr>
              <a:buSzPts val="2000"/>
              <a:buFont typeface="Cabin"/>
              <a:buChar char="❏"/>
            </a:pPr>
            <a:r>
              <a:rPr lang="en-US" sz="2000">
                <a:solidFill>
                  <a:schemeClr val="dk1"/>
                </a:solidFill>
                <a:latin typeface="Cabin"/>
                <a:ea typeface="Cabin"/>
                <a:cs typeface="Cabin"/>
                <a:sym typeface="Cabin"/>
              </a:rPr>
              <a:t>Agendas de los estudiantes</a:t>
            </a:r>
            <a:endParaRPr sz="2000">
              <a:solidFill>
                <a:schemeClr val="dk1"/>
              </a:solidFill>
              <a:latin typeface="Cabin"/>
              <a:ea typeface="Cabin"/>
              <a:cs typeface="Cabin"/>
              <a:sym typeface="Cabin"/>
            </a:endParaRPr>
          </a:p>
          <a:p>
            <a:pPr marL="457200" lvl="0" indent="-355600" algn="l" rtl="0">
              <a:spcBef>
                <a:spcPts val="0"/>
              </a:spcBef>
              <a:spcAft>
                <a:spcPts val="0"/>
              </a:spcAft>
              <a:buClr>
                <a:schemeClr val="dk1"/>
              </a:buClr>
              <a:buSzPts val="2000"/>
              <a:buFont typeface="Cabin"/>
              <a:buChar char="❏"/>
            </a:pPr>
            <a:r>
              <a:rPr lang="en-US" sz="2000">
                <a:solidFill>
                  <a:schemeClr val="dk1"/>
                </a:solidFill>
                <a:latin typeface="Cabin"/>
                <a:ea typeface="Cabin"/>
                <a:cs typeface="Cabin"/>
                <a:sym typeface="Cabin"/>
              </a:rPr>
              <a:t>Noticias</a:t>
            </a:r>
            <a:endParaRPr sz="2000">
              <a:solidFill>
                <a:schemeClr val="dk1"/>
              </a:solidFill>
              <a:latin typeface="Cabin"/>
              <a:ea typeface="Cabin"/>
              <a:cs typeface="Cabin"/>
              <a:sym typeface="Cabin"/>
            </a:endParaRPr>
          </a:p>
          <a:p>
            <a:pPr marL="457200" lvl="0" indent="-355600" algn="l" rtl="0">
              <a:spcBef>
                <a:spcPts val="0"/>
              </a:spcBef>
              <a:spcAft>
                <a:spcPts val="0"/>
              </a:spcAft>
              <a:buClr>
                <a:schemeClr val="dk1"/>
              </a:buClr>
              <a:buSzPts val="2000"/>
              <a:buFont typeface="Cabin"/>
              <a:buChar char="❏"/>
            </a:pPr>
            <a:r>
              <a:rPr lang="en-US" sz="2000">
                <a:solidFill>
                  <a:schemeClr val="dk1"/>
                </a:solidFill>
                <a:latin typeface="Cabin"/>
                <a:ea typeface="Cabin"/>
                <a:cs typeface="Cabin"/>
                <a:sym typeface="Cabin"/>
              </a:rPr>
              <a:t>Boletines</a:t>
            </a:r>
            <a:endParaRPr sz="2000">
              <a:solidFill>
                <a:schemeClr val="dk1"/>
              </a:solidFill>
              <a:latin typeface="Cabin"/>
              <a:ea typeface="Cabin"/>
              <a:cs typeface="Cabin"/>
              <a:sym typeface="Cabin"/>
            </a:endParaRPr>
          </a:p>
          <a:p>
            <a:pPr marL="457200" lvl="0" indent="-355600" algn="l" rtl="0">
              <a:spcBef>
                <a:spcPts val="0"/>
              </a:spcBef>
              <a:spcAft>
                <a:spcPts val="0"/>
              </a:spcAft>
              <a:buClr>
                <a:schemeClr val="dk1"/>
              </a:buClr>
              <a:buSzPts val="2000"/>
              <a:buFont typeface="Cabin"/>
              <a:buChar char="❏"/>
            </a:pPr>
            <a:r>
              <a:rPr lang="en-US" sz="2000">
                <a:solidFill>
                  <a:schemeClr val="dk1"/>
                </a:solidFill>
                <a:latin typeface="Cabin"/>
                <a:ea typeface="Cabin"/>
                <a:cs typeface="Cabin"/>
                <a:sym typeface="Cabin"/>
              </a:rPr>
              <a:t>Website</a:t>
            </a:r>
            <a:endParaRPr sz="2000">
              <a:solidFill>
                <a:schemeClr val="dk1"/>
              </a:solidFill>
              <a:latin typeface="Cabin"/>
              <a:ea typeface="Cabin"/>
              <a:cs typeface="Cabin"/>
              <a:sym typeface="Cabin"/>
            </a:endParaRPr>
          </a:p>
          <a:p>
            <a:pPr marL="457200" lvl="0" indent="-355600" algn="l" rtl="0">
              <a:spcBef>
                <a:spcPts val="0"/>
              </a:spcBef>
              <a:spcAft>
                <a:spcPts val="0"/>
              </a:spcAft>
              <a:buClr>
                <a:schemeClr val="dk1"/>
              </a:buClr>
              <a:buSzPts val="2000"/>
              <a:buFont typeface="Cabin"/>
              <a:buChar char="❏"/>
            </a:pPr>
            <a:r>
              <a:rPr lang="en-US" sz="2000">
                <a:solidFill>
                  <a:schemeClr val="dk1"/>
                </a:solidFill>
                <a:latin typeface="Cabin"/>
                <a:ea typeface="Cabin"/>
                <a:cs typeface="Cabin"/>
                <a:sym typeface="Cabin"/>
              </a:rPr>
              <a:t>Medios de comunicación social</a:t>
            </a:r>
            <a:endParaRPr sz="2000">
              <a:solidFill>
                <a:schemeClr val="dk1"/>
              </a:solidFill>
              <a:latin typeface="Cabin"/>
              <a:ea typeface="Cabin"/>
              <a:cs typeface="Cabin"/>
              <a:sym typeface="Cabin"/>
            </a:endParaRPr>
          </a:p>
          <a:p>
            <a:pPr marL="457200" lvl="0" indent="-355600" algn="l" rtl="0">
              <a:spcBef>
                <a:spcPts val="0"/>
              </a:spcBef>
              <a:spcAft>
                <a:spcPts val="0"/>
              </a:spcAft>
              <a:buClr>
                <a:schemeClr val="dk1"/>
              </a:buClr>
              <a:buSzPts val="2000"/>
              <a:buFont typeface="Cabin"/>
              <a:buChar char="❏"/>
            </a:pPr>
            <a:r>
              <a:rPr lang="en-US" sz="2000">
                <a:solidFill>
                  <a:schemeClr val="dk1"/>
                </a:solidFill>
                <a:latin typeface="Cabin"/>
                <a:ea typeface="Cabin"/>
                <a:cs typeface="Cabin"/>
                <a:sym typeface="Cabin"/>
              </a:rPr>
              <a:t>Recordar aplicación</a:t>
            </a:r>
            <a:endParaRPr sz="2000">
              <a:solidFill>
                <a:schemeClr val="dk1"/>
              </a:solidFill>
              <a:latin typeface="Cabin"/>
              <a:ea typeface="Cabin"/>
              <a:cs typeface="Cabin"/>
              <a:sym typeface="Cabin"/>
            </a:endParaRPr>
          </a:p>
          <a:p>
            <a:pPr marL="0" lvl="0" indent="0" algn="l" rtl="0">
              <a:spcBef>
                <a:spcPts val="1000"/>
              </a:spcBef>
              <a:spcAft>
                <a:spcPts val="0"/>
              </a:spcAft>
              <a:buNone/>
            </a:pPr>
            <a:endParaRPr sz="1900">
              <a:solidFill>
                <a:schemeClr val="dk1"/>
              </a:solidFill>
              <a:latin typeface="Cabin"/>
              <a:ea typeface="Cabin"/>
              <a:cs typeface="Cabin"/>
              <a:sym typeface="Cabin"/>
            </a:endParaRPr>
          </a:p>
          <a:p>
            <a:pPr marL="0" lvl="0" indent="0" algn="ctr" rtl="0">
              <a:spcBef>
                <a:spcPts val="1000"/>
              </a:spcBef>
              <a:spcAft>
                <a:spcPts val="0"/>
              </a:spcAft>
              <a:buNone/>
            </a:pPr>
            <a:r>
              <a:rPr lang="en-US" sz="2400" b="1">
                <a:solidFill>
                  <a:schemeClr val="dk1"/>
                </a:solidFill>
                <a:latin typeface="Cabin"/>
                <a:ea typeface="Cabin"/>
                <a:cs typeface="Cabin"/>
                <a:sym typeface="Cabin"/>
              </a:rPr>
              <a:t>¿Que funciona para usted?</a:t>
            </a:r>
            <a:endParaRPr sz="2400" b="1">
              <a:solidFill>
                <a:schemeClr val="dk1"/>
              </a:solidFill>
              <a:latin typeface="Cabin"/>
              <a:ea typeface="Cabin"/>
              <a:cs typeface="Cabin"/>
              <a:sym typeface="Cabin"/>
            </a:endParaRPr>
          </a:p>
          <a:p>
            <a:pPr marL="0" lvl="0" indent="0" algn="l" rtl="0">
              <a:spcBef>
                <a:spcPts val="1000"/>
              </a:spcBef>
              <a:spcAft>
                <a:spcPts val="0"/>
              </a:spcAft>
              <a:buNone/>
            </a:pPr>
            <a:endParaRPr sz="1900">
              <a:solidFill>
                <a:schemeClr val="dk1"/>
              </a:solidFill>
              <a:latin typeface="Cabin"/>
              <a:ea typeface="Cabin"/>
              <a:cs typeface="Cabin"/>
              <a:sym typeface="Cabin"/>
            </a:endParaRPr>
          </a:p>
          <a:p>
            <a:pPr marL="0" lvl="0" indent="0" algn="l" rtl="0">
              <a:spcBef>
                <a:spcPts val="1000"/>
              </a:spcBef>
              <a:spcAft>
                <a:spcPts val="0"/>
              </a:spcAft>
              <a:buNone/>
            </a:pPr>
            <a:endParaRPr sz="2000">
              <a:solidFill>
                <a:schemeClr val="dk1"/>
              </a:solidFill>
              <a:latin typeface="Cabin"/>
              <a:ea typeface="Cabin"/>
              <a:cs typeface="Cabin"/>
              <a:sym typeface="Cabin"/>
            </a:endParaRPr>
          </a:p>
          <a:p>
            <a:pPr marL="0" lvl="0" indent="0" algn="l" rtl="0">
              <a:spcBef>
                <a:spcPts val="0"/>
              </a:spcBef>
              <a:spcAft>
                <a:spcPts val="0"/>
              </a:spcAft>
              <a:buNone/>
            </a:pPr>
            <a:endParaRPr sz="1800">
              <a:solidFill>
                <a:schemeClr val="dk1"/>
              </a:solidFill>
              <a:latin typeface="Cabin"/>
              <a:ea typeface="Cabin"/>
              <a:cs typeface="Cabin"/>
              <a:sym typeface="Cabin"/>
            </a:endParaRPr>
          </a:p>
          <a:p>
            <a:pPr marL="457200" lvl="0" indent="0" algn="l" rtl="0">
              <a:spcBef>
                <a:spcPts val="1000"/>
              </a:spcBef>
              <a:spcAft>
                <a:spcPts val="0"/>
              </a:spcAft>
              <a:buNone/>
            </a:pPr>
            <a:endParaRPr sz="2000" b="1" u="sng">
              <a:latin typeface="Cabin"/>
              <a:ea typeface="Cabin"/>
              <a:cs typeface="Cabin"/>
              <a:sym typeface="Cabin"/>
            </a:endParaRPr>
          </a:p>
          <a:p>
            <a:pPr marL="0" lvl="0" indent="0" algn="l" rtl="0">
              <a:spcBef>
                <a:spcPts val="0"/>
              </a:spcBef>
              <a:spcAft>
                <a:spcPts val="0"/>
              </a:spcAft>
              <a:buNone/>
            </a:pPr>
            <a:endParaRPr sz="1800">
              <a:solidFill>
                <a:schemeClr val="dk1"/>
              </a:solidFill>
              <a:latin typeface="Cabin"/>
              <a:ea typeface="Cabin"/>
              <a:cs typeface="Cabin"/>
              <a:sym typeface="Cabin"/>
            </a:endParaRPr>
          </a:p>
          <a:p>
            <a:pPr marL="457200" lvl="0" indent="0" algn="l" rtl="0">
              <a:spcBef>
                <a:spcPts val="1000"/>
              </a:spcBef>
              <a:spcAft>
                <a:spcPts val="0"/>
              </a:spcAft>
              <a:buNone/>
            </a:pPr>
            <a:endParaRPr sz="2200">
              <a:solidFill>
                <a:schemeClr val="dk1"/>
              </a:solidFill>
              <a:latin typeface="Cabin"/>
              <a:ea typeface="Cabin"/>
              <a:cs typeface="Cabin"/>
              <a:sym typeface="Cabin"/>
            </a:endParaRPr>
          </a:p>
          <a:p>
            <a:pPr marL="0" lvl="0" indent="0" algn="l" rtl="0">
              <a:spcBef>
                <a:spcPts val="1000"/>
              </a:spcBef>
              <a:spcAft>
                <a:spcPts val="0"/>
              </a:spcAft>
              <a:buNone/>
            </a:pPr>
            <a:endParaRPr sz="2000">
              <a:solidFill>
                <a:schemeClr val="dk1"/>
              </a:solidFill>
              <a:latin typeface="Cabin"/>
              <a:ea typeface="Cabin"/>
              <a:cs typeface="Cabin"/>
              <a:sym typeface="Cabin"/>
            </a:endParaRPr>
          </a:p>
          <a:p>
            <a:pPr marL="0" lvl="0" indent="0" algn="l" rtl="0">
              <a:spcBef>
                <a:spcPts val="1000"/>
              </a:spcBef>
              <a:spcAft>
                <a:spcPts val="1000"/>
              </a:spcAft>
              <a:buNone/>
            </a:pPr>
            <a:endParaRPr sz="2400" b="1">
              <a:solidFill>
                <a:schemeClr val="dk1"/>
              </a:solidFill>
              <a:latin typeface="Cabin"/>
              <a:ea typeface="Cabin"/>
              <a:cs typeface="Cabin"/>
              <a:sym typeface="Cabin"/>
            </a:endParaRPr>
          </a:p>
        </p:txBody>
      </p:sp>
      <p:sp>
        <p:nvSpPr>
          <p:cNvPr id="460" name="Google Shape;460;p58"/>
          <p:cNvSpPr txBox="1"/>
          <p:nvPr/>
        </p:nvSpPr>
        <p:spPr>
          <a:xfrm>
            <a:off x="4648800" y="195750"/>
            <a:ext cx="43635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FFFFFF"/>
                </a:solidFill>
                <a:latin typeface="McLaren"/>
                <a:ea typeface="McLaren"/>
                <a:cs typeface="McLaren"/>
                <a:sym typeface="McLaren"/>
              </a:rPr>
              <a:t>Requisitos del Plan de Participación de los Padres (cont.)</a:t>
            </a:r>
            <a:endParaRPr sz="2000" b="1">
              <a:solidFill>
                <a:srgbClr val="FFFFFF"/>
              </a:solidFill>
              <a:latin typeface="McLaren"/>
              <a:ea typeface="McLaren"/>
              <a:cs typeface="McLaren"/>
              <a:sym typeface="McLaren"/>
            </a:endParaRPr>
          </a:p>
        </p:txBody>
      </p:sp>
      <p:cxnSp>
        <p:nvCxnSpPr>
          <p:cNvPr id="461" name="Google Shape;461;p58"/>
          <p:cNvCxnSpPr>
            <a:stCxn id="456" idx="0"/>
            <a:endCxn id="462" idx="0"/>
          </p:cNvCxnSpPr>
          <p:nvPr/>
        </p:nvCxnSpPr>
        <p:spPr>
          <a:xfrm>
            <a:off x="4550475" y="0"/>
            <a:ext cx="0" cy="6526800"/>
          </a:xfrm>
          <a:prstGeom prst="straightConnector1">
            <a:avLst/>
          </a:prstGeom>
          <a:noFill/>
          <a:ln w="38100" cap="flat" cmpd="sng">
            <a:solidFill>
              <a:srgbClr val="000000"/>
            </a:solidFill>
            <a:prstDash val="solid"/>
            <a:round/>
            <a:headEnd type="none" w="med" len="med"/>
            <a:tailEnd type="none" w="med" len="med"/>
          </a:ln>
        </p:spPr>
      </p:cxnSp>
      <p:sp>
        <p:nvSpPr>
          <p:cNvPr id="462" name="Google Shape;462;p58"/>
          <p:cNvSpPr/>
          <p:nvPr/>
        </p:nvSpPr>
        <p:spPr>
          <a:xfrm>
            <a:off x="-129525" y="6526800"/>
            <a:ext cx="9360000" cy="331200"/>
          </a:xfrm>
          <a:prstGeom prst="rect">
            <a:avLst/>
          </a:prstGeom>
          <a:solidFill>
            <a:srgbClr val="CCAB45"/>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3" name="Google Shape;463;p58"/>
          <p:cNvPicPr preferRelativeResize="0"/>
          <p:nvPr/>
        </p:nvPicPr>
        <p:blipFill>
          <a:blip r:embed="rId3">
            <a:alphaModFix/>
          </a:blip>
          <a:stretch>
            <a:fillRect/>
          </a:stretch>
        </p:blipFill>
        <p:spPr>
          <a:xfrm>
            <a:off x="3920218" y="5507500"/>
            <a:ext cx="1303575" cy="1350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9"/>
          <p:cNvSpPr/>
          <p:nvPr/>
        </p:nvSpPr>
        <p:spPr>
          <a:xfrm>
            <a:off x="-129525" y="0"/>
            <a:ext cx="9360000" cy="1088100"/>
          </a:xfrm>
          <a:prstGeom prst="rect">
            <a:avLst/>
          </a:prstGeom>
          <a:solidFill>
            <a:srgbClr val="0B539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9"/>
          <p:cNvSpPr txBox="1"/>
          <p:nvPr/>
        </p:nvSpPr>
        <p:spPr>
          <a:xfrm>
            <a:off x="134400" y="195750"/>
            <a:ext cx="42954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FFFFFF"/>
                </a:solidFill>
                <a:latin typeface="McLaren"/>
                <a:ea typeface="McLaren"/>
                <a:cs typeface="McLaren"/>
                <a:sym typeface="McLaren"/>
              </a:rPr>
              <a:t>Your involvement is Key to your child’s success!</a:t>
            </a:r>
            <a:endParaRPr sz="2000" b="1">
              <a:solidFill>
                <a:srgbClr val="FFFFFF"/>
              </a:solidFill>
              <a:latin typeface="McLaren"/>
              <a:ea typeface="McLaren"/>
              <a:cs typeface="McLaren"/>
              <a:sym typeface="McLaren"/>
            </a:endParaRPr>
          </a:p>
        </p:txBody>
      </p:sp>
      <p:sp>
        <p:nvSpPr>
          <p:cNvPr id="471" name="Google Shape;471;p59"/>
          <p:cNvSpPr txBox="1"/>
          <p:nvPr/>
        </p:nvSpPr>
        <p:spPr>
          <a:xfrm>
            <a:off x="199800" y="1206625"/>
            <a:ext cx="4230000" cy="5146800"/>
          </a:xfrm>
          <a:prstGeom prst="rect">
            <a:avLst/>
          </a:prstGeom>
          <a:solidFill>
            <a:srgbClr val="FFFFFF"/>
          </a:solid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Cabin"/>
              <a:buChar char="❏"/>
            </a:pPr>
            <a:r>
              <a:rPr lang="en-US" sz="2000">
                <a:latin typeface="Cabin"/>
                <a:ea typeface="Cabin"/>
                <a:cs typeface="Cabin"/>
                <a:sym typeface="Cabin"/>
              </a:rPr>
              <a:t>You are your child’s first teacher.</a:t>
            </a:r>
            <a:endParaRPr sz="2000">
              <a:latin typeface="Cabin"/>
              <a:ea typeface="Cabin"/>
              <a:cs typeface="Cabin"/>
              <a:sym typeface="Cabin"/>
            </a:endParaRPr>
          </a:p>
          <a:p>
            <a:pPr marL="457200" lvl="0" indent="-355600" algn="l" rtl="0">
              <a:spcBef>
                <a:spcPts val="1000"/>
              </a:spcBef>
              <a:spcAft>
                <a:spcPts val="0"/>
              </a:spcAft>
              <a:buSzPts val="2000"/>
              <a:buFont typeface="Cabin"/>
              <a:buChar char="❏"/>
            </a:pPr>
            <a:r>
              <a:rPr lang="en-US" sz="2000">
                <a:latin typeface="Cabin"/>
                <a:ea typeface="Cabin"/>
                <a:cs typeface="Cabin"/>
                <a:sym typeface="Cabin"/>
              </a:rPr>
              <a:t>You have the ability to influence your child’s education more than any teacher or school.</a:t>
            </a:r>
            <a:endParaRPr sz="2000">
              <a:latin typeface="Cabin"/>
              <a:ea typeface="Cabin"/>
              <a:cs typeface="Cabin"/>
              <a:sym typeface="Cabin"/>
            </a:endParaRPr>
          </a:p>
          <a:p>
            <a:pPr marL="457200" lvl="0" indent="-355600" algn="l" rtl="0">
              <a:spcBef>
                <a:spcPts val="1000"/>
              </a:spcBef>
              <a:spcAft>
                <a:spcPts val="0"/>
              </a:spcAft>
              <a:buSzPts val="2000"/>
              <a:buFont typeface="Cabin"/>
              <a:buChar char="❏"/>
            </a:pPr>
            <a:r>
              <a:rPr lang="en-US" sz="2000" b="1">
                <a:latin typeface="Cabin"/>
                <a:ea typeface="Cabin"/>
                <a:cs typeface="Cabin"/>
                <a:sym typeface="Cabin"/>
              </a:rPr>
              <a:t>You know your child best:</a:t>
            </a:r>
            <a:endParaRPr sz="2000" b="1">
              <a:latin typeface="Cabin"/>
              <a:ea typeface="Cabin"/>
              <a:cs typeface="Cabin"/>
              <a:sym typeface="Cabin"/>
            </a:endParaRPr>
          </a:p>
          <a:p>
            <a:pPr marL="914400" lvl="1" indent="-355600" algn="l" rtl="0">
              <a:spcBef>
                <a:spcPts val="1000"/>
              </a:spcBef>
              <a:spcAft>
                <a:spcPts val="0"/>
              </a:spcAft>
              <a:buSzPts val="2000"/>
              <a:buFont typeface="Cabin"/>
              <a:buChar char="❏"/>
            </a:pPr>
            <a:r>
              <a:rPr lang="en-US" sz="2000">
                <a:latin typeface="Cabin"/>
                <a:ea typeface="Cabin"/>
                <a:cs typeface="Cabin"/>
                <a:sym typeface="Cabin"/>
              </a:rPr>
              <a:t>Share information about your child’s interests and abilities with teachers; and</a:t>
            </a:r>
            <a:endParaRPr sz="2000">
              <a:latin typeface="Cabin"/>
              <a:ea typeface="Cabin"/>
              <a:cs typeface="Cabin"/>
              <a:sym typeface="Cabin"/>
            </a:endParaRPr>
          </a:p>
          <a:p>
            <a:pPr marL="914400" lvl="1" indent="-355600" algn="l" rtl="0">
              <a:spcBef>
                <a:spcPts val="1000"/>
              </a:spcBef>
              <a:spcAft>
                <a:spcPts val="0"/>
              </a:spcAft>
              <a:buSzPts val="2000"/>
              <a:buChar char="❏"/>
            </a:pPr>
            <a:r>
              <a:rPr lang="en-US" sz="2000">
                <a:latin typeface="Cabin"/>
                <a:ea typeface="Cabin"/>
                <a:cs typeface="Cabin"/>
                <a:sym typeface="Cabin"/>
              </a:rPr>
              <a:t>Ask to see progress reports on your child and the school.</a:t>
            </a:r>
            <a:br>
              <a:rPr lang="en-US" sz="2000">
                <a:latin typeface="Cabin"/>
                <a:ea typeface="Cabin"/>
                <a:cs typeface="Cabin"/>
                <a:sym typeface="Cabin"/>
              </a:rPr>
            </a:br>
            <a:endParaRPr sz="2000">
              <a:latin typeface="Cabin"/>
              <a:ea typeface="Cabin"/>
              <a:cs typeface="Cabin"/>
              <a:sym typeface="Cabin"/>
            </a:endParaRPr>
          </a:p>
          <a:p>
            <a:pPr marL="0" lvl="0" indent="0" algn="l" rtl="0">
              <a:spcBef>
                <a:spcPts val="1000"/>
              </a:spcBef>
              <a:spcAft>
                <a:spcPts val="0"/>
              </a:spcAft>
              <a:buNone/>
            </a:pPr>
            <a:endParaRPr>
              <a:latin typeface="Cabin"/>
              <a:ea typeface="Cabin"/>
              <a:cs typeface="Cabin"/>
              <a:sym typeface="Cabin"/>
            </a:endParaRPr>
          </a:p>
          <a:p>
            <a:pPr marL="0" lvl="0" indent="0" algn="l" rtl="0">
              <a:spcBef>
                <a:spcPts val="1000"/>
              </a:spcBef>
              <a:spcAft>
                <a:spcPts val="0"/>
              </a:spcAft>
              <a:buNone/>
            </a:pPr>
            <a:endParaRPr>
              <a:latin typeface="Cabin"/>
              <a:ea typeface="Cabin"/>
              <a:cs typeface="Cabin"/>
              <a:sym typeface="Cabin"/>
            </a:endParaRPr>
          </a:p>
          <a:p>
            <a:pPr marL="457200" lvl="0" indent="0" algn="l" rtl="0">
              <a:spcBef>
                <a:spcPts val="1000"/>
              </a:spcBef>
              <a:spcAft>
                <a:spcPts val="0"/>
              </a:spcAft>
              <a:buNone/>
            </a:pPr>
            <a:endParaRPr>
              <a:latin typeface="Cabin"/>
              <a:ea typeface="Cabin"/>
              <a:cs typeface="Cabin"/>
              <a:sym typeface="Cabin"/>
            </a:endParaRPr>
          </a:p>
          <a:p>
            <a:pPr marL="0" lvl="0" indent="0" algn="l" rtl="0">
              <a:spcBef>
                <a:spcPts val="1000"/>
              </a:spcBef>
              <a:spcAft>
                <a:spcPts val="0"/>
              </a:spcAft>
              <a:buNone/>
            </a:pPr>
            <a:endParaRPr>
              <a:latin typeface="Cabin"/>
              <a:ea typeface="Cabin"/>
              <a:cs typeface="Cabin"/>
              <a:sym typeface="Cabin"/>
            </a:endParaRPr>
          </a:p>
          <a:p>
            <a:pPr marL="0" lvl="0" indent="0" algn="l" rtl="0">
              <a:spcBef>
                <a:spcPts val="1000"/>
              </a:spcBef>
              <a:spcAft>
                <a:spcPts val="0"/>
              </a:spcAft>
              <a:buNone/>
            </a:pPr>
            <a:endParaRPr>
              <a:latin typeface="Cabin"/>
              <a:ea typeface="Cabin"/>
              <a:cs typeface="Cabin"/>
              <a:sym typeface="Cabin"/>
            </a:endParaRPr>
          </a:p>
          <a:p>
            <a:pPr marL="457200" lvl="0" indent="0" algn="l" rtl="0">
              <a:spcBef>
                <a:spcPts val="1000"/>
              </a:spcBef>
              <a:spcAft>
                <a:spcPts val="0"/>
              </a:spcAft>
              <a:buNone/>
            </a:pPr>
            <a:endParaRPr>
              <a:latin typeface="Cabin"/>
              <a:ea typeface="Cabin"/>
              <a:cs typeface="Cabin"/>
              <a:sym typeface="Cabin"/>
            </a:endParaRPr>
          </a:p>
          <a:p>
            <a:pPr marL="0" lvl="0" indent="0" algn="l" rtl="0">
              <a:spcBef>
                <a:spcPts val="1000"/>
              </a:spcBef>
              <a:spcAft>
                <a:spcPts val="0"/>
              </a:spcAft>
              <a:buNone/>
            </a:pPr>
            <a:r>
              <a:rPr lang="en-US" b="1">
                <a:solidFill>
                  <a:srgbClr val="000000"/>
                </a:solidFill>
                <a:latin typeface="McLaren"/>
                <a:ea typeface="McLaren"/>
                <a:cs typeface="McLaren"/>
                <a:sym typeface="McLaren"/>
              </a:rPr>
              <a:t/>
            </a:r>
            <a:br>
              <a:rPr lang="en-US" b="1">
                <a:solidFill>
                  <a:srgbClr val="000000"/>
                </a:solidFill>
                <a:latin typeface="McLaren"/>
                <a:ea typeface="McLaren"/>
                <a:cs typeface="McLaren"/>
                <a:sym typeface="McLaren"/>
              </a:rPr>
            </a:br>
            <a:endParaRPr>
              <a:solidFill>
                <a:srgbClr val="000000"/>
              </a:solidFill>
              <a:latin typeface="McLaren"/>
              <a:ea typeface="McLaren"/>
              <a:cs typeface="McLaren"/>
              <a:sym typeface="McLaren"/>
            </a:endParaRPr>
          </a:p>
          <a:p>
            <a:pPr marL="457200" lvl="0" indent="0" algn="l" rtl="0">
              <a:spcBef>
                <a:spcPts val="1000"/>
              </a:spcBef>
              <a:spcAft>
                <a:spcPts val="0"/>
              </a:spcAft>
              <a:buNone/>
            </a:pPr>
            <a:r>
              <a:rPr lang="en-US" b="1">
                <a:solidFill>
                  <a:srgbClr val="3D4965"/>
                </a:solidFill>
                <a:latin typeface="Dosis"/>
                <a:ea typeface="Dosis"/>
                <a:cs typeface="Dosis"/>
                <a:sym typeface="Dosis"/>
              </a:rPr>
              <a:t/>
            </a:r>
            <a:br>
              <a:rPr lang="en-US" b="1">
                <a:solidFill>
                  <a:srgbClr val="3D4965"/>
                </a:solidFill>
                <a:latin typeface="Dosis"/>
                <a:ea typeface="Dosis"/>
                <a:cs typeface="Dosis"/>
                <a:sym typeface="Dosis"/>
              </a:rPr>
            </a:br>
            <a:r>
              <a:rPr lang="en-US">
                <a:solidFill>
                  <a:srgbClr val="3C78D8"/>
                </a:solidFill>
                <a:latin typeface="Dosis"/>
                <a:ea typeface="Dosis"/>
                <a:cs typeface="Dosis"/>
                <a:sym typeface="Dosis"/>
              </a:rPr>
              <a:t/>
            </a:r>
            <a:br>
              <a:rPr lang="en-US">
                <a:solidFill>
                  <a:srgbClr val="3C78D8"/>
                </a:solidFill>
                <a:latin typeface="Dosis"/>
                <a:ea typeface="Dosis"/>
                <a:cs typeface="Dosis"/>
                <a:sym typeface="Dosis"/>
              </a:rPr>
            </a:br>
            <a:endParaRPr>
              <a:solidFill>
                <a:srgbClr val="3D4965"/>
              </a:solidFill>
              <a:latin typeface="Dosis"/>
              <a:ea typeface="Dosis"/>
              <a:cs typeface="Dosis"/>
              <a:sym typeface="Dosis"/>
            </a:endParaRPr>
          </a:p>
          <a:p>
            <a:pPr marL="0" lvl="0" indent="0" algn="l" rtl="0">
              <a:spcBef>
                <a:spcPts val="1000"/>
              </a:spcBef>
              <a:spcAft>
                <a:spcPts val="0"/>
              </a:spcAft>
              <a:buClr>
                <a:srgbClr val="000000"/>
              </a:buClr>
              <a:buSzPts val="1100"/>
              <a:buFont typeface="Arial"/>
              <a:buNone/>
            </a:pPr>
            <a:endParaRPr>
              <a:solidFill>
                <a:srgbClr val="3D4965"/>
              </a:solidFill>
              <a:latin typeface="Dosis"/>
              <a:ea typeface="Dosis"/>
              <a:cs typeface="Dosis"/>
              <a:sym typeface="Dosis"/>
            </a:endParaRPr>
          </a:p>
          <a:p>
            <a:pPr marL="0" lvl="0" indent="0" algn="l" rtl="0">
              <a:spcBef>
                <a:spcPts val="600"/>
              </a:spcBef>
              <a:spcAft>
                <a:spcPts val="0"/>
              </a:spcAft>
              <a:buNone/>
            </a:pPr>
            <a:endParaRPr>
              <a:solidFill>
                <a:srgbClr val="3D4965"/>
              </a:solidFill>
              <a:latin typeface="Dosis"/>
              <a:ea typeface="Dosis"/>
              <a:cs typeface="Dosis"/>
              <a:sym typeface="Dosis"/>
            </a:endParaRPr>
          </a:p>
        </p:txBody>
      </p:sp>
      <p:sp>
        <p:nvSpPr>
          <p:cNvPr id="472" name="Google Shape;472;p59"/>
          <p:cNvSpPr txBox="1"/>
          <p:nvPr/>
        </p:nvSpPr>
        <p:spPr>
          <a:xfrm>
            <a:off x="4648800" y="1206625"/>
            <a:ext cx="4295400" cy="5146800"/>
          </a:xfrm>
          <a:prstGeom prst="rect">
            <a:avLst/>
          </a:prstGeom>
          <a:solidFill>
            <a:srgbClr val="FFFFFF"/>
          </a:solid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Cabin"/>
              <a:buChar char="❏"/>
            </a:pPr>
            <a:r>
              <a:rPr lang="en-US" sz="1800">
                <a:latin typeface="Cabin"/>
                <a:ea typeface="Cabin"/>
                <a:cs typeface="Cabin"/>
                <a:sym typeface="Cabin"/>
              </a:rPr>
              <a:t>Usted es el/la primer/a maestro/a de sus hijos.</a:t>
            </a:r>
            <a:endParaRPr sz="1800">
              <a:latin typeface="Cabin"/>
              <a:ea typeface="Cabin"/>
              <a:cs typeface="Cabin"/>
              <a:sym typeface="Cabin"/>
            </a:endParaRPr>
          </a:p>
          <a:p>
            <a:pPr marL="457200" lvl="0" indent="-342900" algn="l" rtl="0">
              <a:spcBef>
                <a:spcPts val="1000"/>
              </a:spcBef>
              <a:spcAft>
                <a:spcPts val="0"/>
              </a:spcAft>
              <a:buClr>
                <a:srgbClr val="000000"/>
              </a:buClr>
              <a:buSzPts val="1800"/>
              <a:buFont typeface="Cabin"/>
              <a:buChar char="❏"/>
            </a:pPr>
            <a:r>
              <a:rPr lang="en-US" sz="1800">
                <a:latin typeface="Cabin"/>
                <a:ea typeface="Cabin"/>
                <a:cs typeface="Cabin"/>
                <a:sym typeface="Cabin"/>
              </a:rPr>
              <a:t>Usted tiene la habilidad de influenciar la educación de sus hijos, más que ningún maestro/a  escuela. </a:t>
            </a:r>
            <a:endParaRPr sz="1800">
              <a:latin typeface="Cabin"/>
              <a:ea typeface="Cabin"/>
              <a:cs typeface="Cabin"/>
              <a:sym typeface="Cabin"/>
            </a:endParaRPr>
          </a:p>
          <a:p>
            <a:pPr marL="457200" lvl="0" indent="-342900" algn="l" rtl="0">
              <a:spcBef>
                <a:spcPts val="1000"/>
              </a:spcBef>
              <a:spcAft>
                <a:spcPts val="0"/>
              </a:spcAft>
              <a:buClr>
                <a:srgbClr val="000000"/>
              </a:buClr>
              <a:buSzPts val="1800"/>
              <a:buFont typeface="Dosis"/>
              <a:buChar char="❏"/>
            </a:pPr>
            <a:r>
              <a:rPr lang="en-US" sz="1800" b="1">
                <a:latin typeface="Cabin"/>
                <a:ea typeface="Cabin"/>
                <a:cs typeface="Cabin"/>
                <a:sym typeface="Cabin"/>
              </a:rPr>
              <a:t>Usted conoce mejor a su hijo/a:</a:t>
            </a:r>
            <a:endParaRPr sz="1800" b="1">
              <a:latin typeface="Cabin"/>
              <a:ea typeface="Cabin"/>
              <a:cs typeface="Cabin"/>
              <a:sym typeface="Cabin"/>
            </a:endParaRPr>
          </a:p>
          <a:p>
            <a:pPr marL="914400" lvl="1" indent="-342900" algn="l" rtl="0">
              <a:spcBef>
                <a:spcPts val="1000"/>
              </a:spcBef>
              <a:spcAft>
                <a:spcPts val="0"/>
              </a:spcAft>
              <a:buClr>
                <a:srgbClr val="000000"/>
              </a:buClr>
              <a:buSzPts val="1800"/>
              <a:buFont typeface="Dosis"/>
              <a:buChar char="❏"/>
            </a:pPr>
            <a:r>
              <a:rPr lang="en-US" sz="1800">
                <a:latin typeface="Cabin"/>
                <a:ea typeface="Cabin"/>
                <a:cs typeface="Cabin"/>
                <a:sym typeface="Cabin"/>
              </a:rPr>
              <a:t>Comparta información con los maestros de su hijo/a, sobre sus habilidades e intereses; y</a:t>
            </a:r>
            <a:endParaRPr sz="1800">
              <a:latin typeface="Cabin"/>
              <a:ea typeface="Cabin"/>
              <a:cs typeface="Cabin"/>
              <a:sym typeface="Cabin"/>
            </a:endParaRPr>
          </a:p>
          <a:p>
            <a:pPr marL="914400" lvl="1" indent="-342900" algn="l" rtl="0">
              <a:spcBef>
                <a:spcPts val="1000"/>
              </a:spcBef>
              <a:spcAft>
                <a:spcPts val="0"/>
              </a:spcAft>
              <a:buClr>
                <a:srgbClr val="000000"/>
              </a:buClr>
              <a:buSzPts val="1800"/>
              <a:buFont typeface="Dosis"/>
              <a:buChar char="❏"/>
            </a:pPr>
            <a:r>
              <a:rPr lang="en-US" sz="1800">
                <a:latin typeface="Cabin"/>
                <a:ea typeface="Cabin"/>
                <a:cs typeface="Cabin"/>
                <a:sym typeface="Cabin"/>
              </a:rPr>
              <a:t>Pida información sobre el progreso escolar de su hijo/a a él/ella, y en la escuela.  </a:t>
            </a:r>
            <a:endParaRPr sz="1800">
              <a:latin typeface="Cabin"/>
              <a:ea typeface="Cabin"/>
              <a:cs typeface="Cabin"/>
              <a:sym typeface="Cabin"/>
            </a:endParaRPr>
          </a:p>
          <a:p>
            <a:pPr marL="914400" lvl="0" indent="0" algn="l" rtl="0">
              <a:spcBef>
                <a:spcPts val="1000"/>
              </a:spcBef>
              <a:spcAft>
                <a:spcPts val="0"/>
              </a:spcAft>
              <a:buNone/>
            </a:pPr>
            <a:r>
              <a:rPr lang="en-US" sz="1800">
                <a:solidFill>
                  <a:srgbClr val="3D4965"/>
                </a:solidFill>
                <a:latin typeface="Dosis"/>
                <a:ea typeface="Dosis"/>
                <a:cs typeface="Dosis"/>
                <a:sym typeface="Dosis"/>
              </a:rPr>
              <a:t/>
            </a:r>
            <a:br>
              <a:rPr lang="en-US" sz="1800">
                <a:solidFill>
                  <a:srgbClr val="3D4965"/>
                </a:solidFill>
                <a:latin typeface="Dosis"/>
                <a:ea typeface="Dosis"/>
                <a:cs typeface="Dosis"/>
                <a:sym typeface="Dosis"/>
              </a:rPr>
            </a:br>
            <a:endParaRPr sz="1600" b="1">
              <a:solidFill>
                <a:schemeClr val="dk1"/>
              </a:solidFill>
              <a:latin typeface="Cabin"/>
              <a:ea typeface="Cabin"/>
              <a:cs typeface="Cabin"/>
              <a:sym typeface="Cabin"/>
            </a:endParaRPr>
          </a:p>
          <a:p>
            <a:pPr marL="0" lvl="0" indent="0" algn="l" rtl="0">
              <a:spcBef>
                <a:spcPts val="1000"/>
              </a:spcBef>
              <a:spcAft>
                <a:spcPts val="0"/>
              </a:spcAft>
              <a:buNone/>
            </a:pPr>
            <a:endParaRPr sz="1900">
              <a:solidFill>
                <a:schemeClr val="dk1"/>
              </a:solidFill>
              <a:latin typeface="Cabin"/>
              <a:ea typeface="Cabin"/>
              <a:cs typeface="Cabin"/>
              <a:sym typeface="Cabin"/>
            </a:endParaRPr>
          </a:p>
          <a:p>
            <a:pPr marL="0" lvl="0" indent="0" algn="l" rtl="0">
              <a:spcBef>
                <a:spcPts val="1000"/>
              </a:spcBef>
              <a:spcAft>
                <a:spcPts val="0"/>
              </a:spcAft>
              <a:buNone/>
            </a:pPr>
            <a:endParaRPr sz="2000">
              <a:solidFill>
                <a:schemeClr val="dk1"/>
              </a:solidFill>
              <a:latin typeface="Cabin"/>
              <a:ea typeface="Cabin"/>
              <a:cs typeface="Cabin"/>
              <a:sym typeface="Cabin"/>
            </a:endParaRPr>
          </a:p>
          <a:p>
            <a:pPr marL="0" lvl="0" indent="0" algn="l" rtl="0">
              <a:spcBef>
                <a:spcPts val="0"/>
              </a:spcBef>
              <a:spcAft>
                <a:spcPts val="0"/>
              </a:spcAft>
              <a:buNone/>
            </a:pPr>
            <a:endParaRPr sz="1800">
              <a:solidFill>
                <a:schemeClr val="dk1"/>
              </a:solidFill>
              <a:latin typeface="Cabin"/>
              <a:ea typeface="Cabin"/>
              <a:cs typeface="Cabin"/>
              <a:sym typeface="Cabin"/>
            </a:endParaRPr>
          </a:p>
          <a:p>
            <a:pPr marL="457200" lvl="0" indent="0" algn="l" rtl="0">
              <a:spcBef>
                <a:spcPts val="1000"/>
              </a:spcBef>
              <a:spcAft>
                <a:spcPts val="0"/>
              </a:spcAft>
              <a:buNone/>
            </a:pPr>
            <a:endParaRPr sz="2000" b="1" u="sng">
              <a:latin typeface="Cabin"/>
              <a:ea typeface="Cabin"/>
              <a:cs typeface="Cabin"/>
              <a:sym typeface="Cabin"/>
            </a:endParaRPr>
          </a:p>
          <a:p>
            <a:pPr marL="0" lvl="0" indent="0" algn="l" rtl="0">
              <a:spcBef>
                <a:spcPts val="0"/>
              </a:spcBef>
              <a:spcAft>
                <a:spcPts val="0"/>
              </a:spcAft>
              <a:buNone/>
            </a:pPr>
            <a:endParaRPr sz="1800">
              <a:solidFill>
                <a:schemeClr val="dk1"/>
              </a:solidFill>
              <a:latin typeface="Cabin"/>
              <a:ea typeface="Cabin"/>
              <a:cs typeface="Cabin"/>
              <a:sym typeface="Cabin"/>
            </a:endParaRPr>
          </a:p>
          <a:p>
            <a:pPr marL="457200" lvl="0" indent="0" algn="l" rtl="0">
              <a:spcBef>
                <a:spcPts val="1000"/>
              </a:spcBef>
              <a:spcAft>
                <a:spcPts val="0"/>
              </a:spcAft>
              <a:buNone/>
            </a:pPr>
            <a:endParaRPr sz="2200">
              <a:solidFill>
                <a:schemeClr val="dk1"/>
              </a:solidFill>
              <a:latin typeface="Cabin"/>
              <a:ea typeface="Cabin"/>
              <a:cs typeface="Cabin"/>
              <a:sym typeface="Cabin"/>
            </a:endParaRPr>
          </a:p>
          <a:p>
            <a:pPr marL="0" lvl="0" indent="0" algn="l" rtl="0">
              <a:spcBef>
                <a:spcPts val="1000"/>
              </a:spcBef>
              <a:spcAft>
                <a:spcPts val="0"/>
              </a:spcAft>
              <a:buNone/>
            </a:pPr>
            <a:endParaRPr sz="2000">
              <a:solidFill>
                <a:schemeClr val="dk1"/>
              </a:solidFill>
              <a:latin typeface="Cabin"/>
              <a:ea typeface="Cabin"/>
              <a:cs typeface="Cabin"/>
              <a:sym typeface="Cabin"/>
            </a:endParaRPr>
          </a:p>
          <a:p>
            <a:pPr marL="0" lvl="0" indent="0" algn="l" rtl="0">
              <a:spcBef>
                <a:spcPts val="1000"/>
              </a:spcBef>
              <a:spcAft>
                <a:spcPts val="1000"/>
              </a:spcAft>
              <a:buNone/>
            </a:pPr>
            <a:endParaRPr sz="2400" b="1">
              <a:solidFill>
                <a:schemeClr val="dk1"/>
              </a:solidFill>
              <a:latin typeface="Cabin"/>
              <a:ea typeface="Cabin"/>
              <a:cs typeface="Cabin"/>
              <a:sym typeface="Cabin"/>
            </a:endParaRPr>
          </a:p>
        </p:txBody>
      </p:sp>
      <p:sp>
        <p:nvSpPr>
          <p:cNvPr id="473" name="Google Shape;473;p59"/>
          <p:cNvSpPr txBox="1"/>
          <p:nvPr/>
        </p:nvSpPr>
        <p:spPr>
          <a:xfrm>
            <a:off x="4648800" y="195750"/>
            <a:ext cx="43635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FFFFFF"/>
                </a:solidFill>
                <a:latin typeface="McLaren"/>
                <a:ea typeface="McLaren"/>
                <a:cs typeface="McLaren"/>
                <a:sym typeface="McLaren"/>
              </a:rPr>
              <a:t>¡Su participación es la Clave para el éxito de sus hijos! </a:t>
            </a:r>
            <a:endParaRPr sz="2000" b="1">
              <a:solidFill>
                <a:srgbClr val="FFFFFF"/>
              </a:solidFill>
              <a:latin typeface="McLaren"/>
              <a:ea typeface="McLaren"/>
              <a:cs typeface="McLaren"/>
              <a:sym typeface="McLaren"/>
            </a:endParaRPr>
          </a:p>
        </p:txBody>
      </p:sp>
      <p:cxnSp>
        <p:nvCxnSpPr>
          <p:cNvPr id="474" name="Google Shape;474;p59"/>
          <p:cNvCxnSpPr>
            <a:stCxn id="469" idx="0"/>
            <a:endCxn id="475" idx="0"/>
          </p:cNvCxnSpPr>
          <p:nvPr/>
        </p:nvCxnSpPr>
        <p:spPr>
          <a:xfrm>
            <a:off x="4550475" y="0"/>
            <a:ext cx="0" cy="6526800"/>
          </a:xfrm>
          <a:prstGeom prst="straightConnector1">
            <a:avLst/>
          </a:prstGeom>
          <a:noFill/>
          <a:ln w="38100" cap="flat" cmpd="sng">
            <a:solidFill>
              <a:srgbClr val="000000"/>
            </a:solidFill>
            <a:prstDash val="solid"/>
            <a:round/>
            <a:headEnd type="none" w="med" len="med"/>
            <a:tailEnd type="none" w="med" len="med"/>
          </a:ln>
        </p:spPr>
      </p:cxnSp>
      <p:sp>
        <p:nvSpPr>
          <p:cNvPr id="475" name="Google Shape;475;p59"/>
          <p:cNvSpPr/>
          <p:nvPr/>
        </p:nvSpPr>
        <p:spPr>
          <a:xfrm>
            <a:off x="-129525" y="6526800"/>
            <a:ext cx="9360000" cy="331200"/>
          </a:xfrm>
          <a:prstGeom prst="rect">
            <a:avLst/>
          </a:prstGeom>
          <a:solidFill>
            <a:srgbClr val="CCAB45"/>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6" name="Google Shape;476;p59"/>
          <p:cNvPicPr preferRelativeResize="0"/>
          <p:nvPr/>
        </p:nvPicPr>
        <p:blipFill>
          <a:blip r:embed="rId3">
            <a:alphaModFix amt="86000"/>
          </a:blip>
          <a:stretch>
            <a:fillRect/>
          </a:stretch>
        </p:blipFill>
        <p:spPr>
          <a:xfrm>
            <a:off x="65379" y="5163200"/>
            <a:ext cx="1822150" cy="1306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0"/>
          <p:cNvSpPr/>
          <p:nvPr/>
        </p:nvSpPr>
        <p:spPr>
          <a:xfrm>
            <a:off x="-129525" y="0"/>
            <a:ext cx="9360000" cy="1088100"/>
          </a:xfrm>
          <a:prstGeom prst="rect">
            <a:avLst/>
          </a:prstGeom>
          <a:solidFill>
            <a:srgbClr val="0B539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0"/>
          <p:cNvSpPr txBox="1"/>
          <p:nvPr/>
        </p:nvSpPr>
        <p:spPr>
          <a:xfrm>
            <a:off x="134400" y="195750"/>
            <a:ext cx="42954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Support Your Child’s Education</a:t>
            </a:r>
            <a:endParaRPr sz="2400" b="1">
              <a:solidFill>
                <a:srgbClr val="FFFFFF"/>
              </a:solidFill>
              <a:latin typeface="McLaren"/>
              <a:ea typeface="McLaren"/>
              <a:cs typeface="McLaren"/>
              <a:sym typeface="McLaren"/>
            </a:endParaRPr>
          </a:p>
        </p:txBody>
      </p:sp>
      <p:sp>
        <p:nvSpPr>
          <p:cNvPr id="484" name="Google Shape;484;p60"/>
          <p:cNvSpPr txBox="1"/>
          <p:nvPr/>
        </p:nvSpPr>
        <p:spPr>
          <a:xfrm>
            <a:off x="199800" y="1206625"/>
            <a:ext cx="4230000" cy="5146800"/>
          </a:xfrm>
          <a:prstGeom prst="rect">
            <a:avLst/>
          </a:prstGeom>
          <a:solidFill>
            <a:srgbClr val="FFFFFF"/>
          </a:solid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Font typeface="Cabin"/>
              <a:buChar char="❏"/>
            </a:pPr>
            <a:r>
              <a:rPr lang="en-US" sz="1600">
                <a:solidFill>
                  <a:schemeClr val="dk1"/>
                </a:solidFill>
                <a:latin typeface="Cabin"/>
                <a:ea typeface="Cabin"/>
                <a:cs typeface="Cabin"/>
                <a:sym typeface="Cabin"/>
              </a:rPr>
              <a:t>Share a love of learning</a:t>
            </a:r>
            <a:endParaRPr sz="1600">
              <a:solidFill>
                <a:schemeClr val="dk1"/>
              </a:solidFill>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solidFill>
                  <a:schemeClr val="dk1"/>
                </a:solidFill>
                <a:latin typeface="Cabin"/>
                <a:ea typeface="Cabin"/>
                <a:cs typeface="Cabin"/>
                <a:sym typeface="Cabin"/>
              </a:rPr>
              <a:t>Read to your child</a:t>
            </a:r>
            <a:endParaRPr sz="1600">
              <a:solidFill>
                <a:schemeClr val="dk1"/>
              </a:solidFill>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solidFill>
                  <a:schemeClr val="dk1"/>
                </a:solidFill>
                <a:latin typeface="Cabin"/>
                <a:ea typeface="Cabin"/>
                <a:cs typeface="Cabin"/>
                <a:sym typeface="Cabin"/>
              </a:rPr>
              <a:t>Ask your child to read to you</a:t>
            </a:r>
            <a:endParaRPr sz="1600">
              <a:solidFill>
                <a:schemeClr val="dk1"/>
              </a:solidFill>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solidFill>
                  <a:schemeClr val="dk1"/>
                </a:solidFill>
                <a:latin typeface="Cabin"/>
                <a:ea typeface="Cabin"/>
                <a:cs typeface="Cabin"/>
                <a:sym typeface="Cabin"/>
              </a:rPr>
              <a:t>Limit TV time</a:t>
            </a:r>
            <a:endParaRPr sz="1600">
              <a:solidFill>
                <a:schemeClr val="dk1"/>
              </a:solidFill>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solidFill>
                  <a:schemeClr val="dk1"/>
                </a:solidFill>
                <a:latin typeface="Cabin"/>
                <a:ea typeface="Cabin"/>
                <a:cs typeface="Cabin"/>
                <a:sym typeface="Cabin"/>
              </a:rPr>
              <a:t>Take advantage of the public library and the school media center</a:t>
            </a:r>
            <a:endParaRPr sz="1600">
              <a:solidFill>
                <a:schemeClr val="dk1"/>
              </a:solidFill>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solidFill>
                  <a:schemeClr val="dk1"/>
                </a:solidFill>
                <a:latin typeface="Cabin"/>
                <a:ea typeface="Cabin"/>
                <a:cs typeface="Cabin"/>
                <a:sym typeface="Cabin"/>
              </a:rPr>
              <a:t>Show interest in your child’s school day</a:t>
            </a:r>
            <a:endParaRPr sz="1600">
              <a:solidFill>
                <a:schemeClr val="dk1"/>
              </a:solidFill>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solidFill>
                  <a:schemeClr val="dk1"/>
                </a:solidFill>
                <a:latin typeface="Cabin"/>
                <a:ea typeface="Cabin"/>
                <a:cs typeface="Cabin"/>
                <a:sym typeface="Cabin"/>
              </a:rPr>
              <a:t>Ask questions</a:t>
            </a:r>
            <a:endParaRPr sz="1600">
              <a:solidFill>
                <a:schemeClr val="dk1"/>
              </a:solidFill>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solidFill>
                  <a:schemeClr val="dk1"/>
                </a:solidFill>
                <a:latin typeface="Cabin"/>
                <a:ea typeface="Cabin"/>
                <a:cs typeface="Cabin"/>
                <a:sym typeface="Cabin"/>
              </a:rPr>
              <a:t>Ask to see homework</a:t>
            </a:r>
            <a:endParaRPr sz="1600">
              <a:solidFill>
                <a:schemeClr val="dk1"/>
              </a:solidFill>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solidFill>
                  <a:schemeClr val="dk1"/>
                </a:solidFill>
                <a:latin typeface="Cabin"/>
                <a:ea typeface="Cabin"/>
                <a:cs typeface="Cabin"/>
                <a:sym typeface="Cabin"/>
              </a:rPr>
              <a:t>Praise their efforts</a:t>
            </a:r>
            <a:endParaRPr sz="1600">
              <a:solidFill>
                <a:schemeClr val="dk1"/>
              </a:solidFill>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solidFill>
                  <a:schemeClr val="dk1"/>
                </a:solidFill>
                <a:latin typeface="Cabin"/>
                <a:ea typeface="Cabin"/>
                <a:cs typeface="Cabin"/>
                <a:sym typeface="Cabin"/>
              </a:rPr>
              <a:t>Encourage good study habits</a:t>
            </a:r>
            <a:endParaRPr sz="1600">
              <a:solidFill>
                <a:schemeClr val="dk1"/>
              </a:solidFill>
              <a:latin typeface="Cabin"/>
              <a:ea typeface="Cabin"/>
              <a:cs typeface="Cabin"/>
              <a:sym typeface="Cabin"/>
            </a:endParaRPr>
          </a:p>
          <a:p>
            <a:pPr marL="0" lvl="0" indent="0" algn="l" rtl="0">
              <a:spcBef>
                <a:spcPts val="1000"/>
              </a:spcBef>
              <a:spcAft>
                <a:spcPts val="0"/>
              </a:spcAft>
              <a:buNone/>
            </a:pPr>
            <a:endParaRPr sz="20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45720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r>
              <a:rPr lang="en-US" sz="1800" b="1">
                <a:solidFill>
                  <a:srgbClr val="000000"/>
                </a:solidFill>
                <a:latin typeface="McLaren"/>
                <a:ea typeface="McLaren"/>
                <a:cs typeface="McLaren"/>
                <a:sym typeface="McLaren"/>
              </a:rPr>
              <a:t/>
            </a:r>
            <a:br>
              <a:rPr lang="en-US" sz="1800" b="1">
                <a:solidFill>
                  <a:srgbClr val="000000"/>
                </a:solidFill>
                <a:latin typeface="McLaren"/>
                <a:ea typeface="McLaren"/>
                <a:cs typeface="McLaren"/>
                <a:sym typeface="McLaren"/>
              </a:rPr>
            </a:br>
            <a:endParaRPr sz="1800">
              <a:solidFill>
                <a:srgbClr val="000000"/>
              </a:solidFill>
              <a:latin typeface="McLaren"/>
              <a:ea typeface="McLaren"/>
              <a:cs typeface="McLaren"/>
              <a:sym typeface="McLaren"/>
            </a:endParaRPr>
          </a:p>
          <a:p>
            <a:pPr marL="457200" lvl="0" indent="0" algn="l" rtl="0">
              <a:spcBef>
                <a:spcPts val="1000"/>
              </a:spcBef>
              <a:spcAft>
                <a:spcPts val="0"/>
              </a:spcAft>
              <a:buNone/>
            </a:pPr>
            <a:r>
              <a:rPr lang="en-US" sz="1800" b="1">
                <a:solidFill>
                  <a:srgbClr val="3D4965"/>
                </a:solidFill>
                <a:latin typeface="Dosis"/>
                <a:ea typeface="Dosis"/>
                <a:cs typeface="Dosis"/>
                <a:sym typeface="Dosis"/>
              </a:rPr>
              <a:t/>
            </a:r>
            <a:br>
              <a:rPr lang="en-US" sz="1800" b="1">
                <a:solidFill>
                  <a:srgbClr val="3D4965"/>
                </a:solidFill>
                <a:latin typeface="Dosis"/>
                <a:ea typeface="Dosis"/>
                <a:cs typeface="Dosis"/>
                <a:sym typeface="Dosis"/>
              </a:rPr>
            </a:br>
            <a:r>
              <a:rPr lang="en-US" sz="1800">
                <a:solidFill>
                  <a:srgbClr val="3C78D8"/>
                </a:solidFill>
                <a:latin typeface="Dosis"/>
                <a:ea typeface="Dosis"/>
                <a:cs typeface="Dosis"/>
                <a:sym typeface="Dosis"/>
              </a:rPr>
              <a:t/>
            </a:r>
            <a:br>
              <a:rPr lang="en-US" sz="1800">
                <a:solidFill>
                  <a:srgbClr val="3C78D8"/>
                </a:solidFill>
                <a:latin typeface="Dosis"/>
                <a:ea typeface="Dosis"/>
                <a:cs typeface="Dosis"/>
                <a:sym typeface="Dosis"/>
              </a:rPr>
            </a:br>
            <a:endParaRPr sz="1800">
              <a:solidFill>
                <a:srgbClr val="3D4965"/>
              </a:solidFill>
              <a:latin typeface="Dosis"/>
              <a:ea typeface="Dosis"/>
              <a:cs typeface="Dosis"/>
              <a:sym typeface="Dosis"/>
            </a:endParaRPr>
          </a:p>
          <a:p>
            <a:pPr marL="0" lvl="0" indent="0" algn="l" rtl="0">
              <a:spcBef>
                <a:spcPts val="1000"/>
              </a:spcBef>
              <a:spcAft>
                <a:spcPts val="0"/>
              </a:spcAft>
              <a:buClr>
                <a:srgbClr val="000000"/>
              </a:buClr>
              <a:buSzPts val="1100"/>
              <a:buFont typeface="Arial"/>
              <a:buNone/>
            </a:pPr>
            <a:endParaRPr sz="1800">
              <a:solidFill>
                <a:srgbClr val="3D4965"/>
              </a:solidFill>
              <a:latin typeface="Dosis"/>
              <a:ea typeface="Dosis"/>
              <a:cs typeface="Dosis"/>
              <a:sym typeface="Dosis"/>
            </a:endParaRPr>
          </a:p>
          <a:p>
            <a:pPr marL="0" lvl="0" indent="0" algn="l" rtl="0">
              <a:spcBef>
                <a:spcPts val="600"/>
              </a:spcBef>
              <a:spcAft>
                <a:spcPts val="0"/>
              </a:spcAft>
              <a:buNone/>
            </a:pPr>
            <a:endParaRPr sz="1800">
              <a:solidFill>
                <a:srgbClr val="3D4965"/>
              </a:solidFill>
              <a:latin typeface="Dosis"/>
              <a:ea typeface="Dosis"/>
              <a:cs typeface="Dosis"/>
              <a:sym typeface="Dosis"/>
            </a:endParaRPr>
          </a:p>
        </p:txBody>
      </p:sp>
      <p:sp>
        <p:nvSpPr>
          <p:cNvPr id="485" name="Google Shape;485;p60"/>
          <p:cNvSpPr txBox="1"/>
          <p:nvPr/>
        </p:nvSpPr>
        <p:spPr>
          <a:xfrm>
            <a:off x="4648800" y="1206625"/>
            <a:ext cx="4295400" cy="5146800"/>
          </a:xfrm>
          <a:prstGeom prst="rect">
            <a:avLst/>
          </a:prstGeom>
          <a:solidFill>
            <a:srgbClr val="FFFFFF"/>
          </a:solid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Cabin"/>
              <a:buChar char="❏"/>
            </a:pPr>
            <a:r>
              <a:rPr lang="en-US" sz="1600">
                <a:solidFill>
                  <a:schemeClr val="dk1"/>
                </a:solidFill>
                <a:latin typeface="Cabin"/>
                <a:ea typeface="Cabin"/>
                <a:cs typeface="Cabin"/>
                <a:sym typeface="Cabin"/>
              </a:rPr>
              <a:t>Comparta el amor por el aprendizaje;</a:t>
            </a:r>
            <a:endParaRPr sz="1600">
              <a:solidFill>
                <a:schemeClr val="dk1"/>
              </a:solidFill>
              <a:latin typeface="Cabin"/>
              <a:ea typeface="Cabin"/>
              <a:cs typeface="Cabin"/>
              <a:sym typeface="Cabin"/>
            </a:endParaRPr>
          </a:p>
          <a:p>
            <a:pPr marL="457200" lvl="0" indent="-330200" algn="l" rtl="0">
              <a:spcBef>
                <a:spcPts val="1000"/>
              </a:spcBef>
              <a:spcAft>
                <a:spcPts val="0"/>
              </a:spcAft>
              <a:buClr>
                <a:schemeClr val="dk1"/>
              </a:buClr>
              <a:buSzPts val="1600"/>
              <a:buFont typeface="Cabin"/>
              <a:buChar char="❏"/>
            </a:pPr>
            <a:r>
              <a:rPr lang="en-US" sz="1600">
                <a:solidFill>
                  <a:schemeClr val="dk1"/>
                </a:solidFill>
                <a:latin typeface="Cabin"/>
                <a:ea typeface="Cabin"/>
                <a:cs typeface="Cabin"/>
                <a:sym typeface="Cabin"/>
              </a:rPr>
              <a:t>Léale a su hijo/a</a:t>
            </a:r>
            <a:endParaRPr sz="1600">
              <a:solidFill>
                <a:schemeClr val="dk1"/>
              </a:solidFill>
              <a:latin typeface="Cabin"/>
              <a:ea typeface="Cabin"/>
              <a:cs typeface="Cabin"/>
              <a:sym typeface="Cabin"/>
            </a:endParaRPr>
          </a:p>
          <a:p>
            <a:pPr marL="457200" lvl="0" indent="-330200" algn="l" rtl="0">
              <a:spcBef>
                <a:spcPts val="1000"/>
              </a:spcBef>
              <a:spcAft>
                <a:spcPts val="0"/>
              </a:spcAft>
              <a:buClr>
                <a:schemeClr val="dk1"/>
              </a:buClr>
              <a:buSzPts val="1600"/>
              <a:buFont typeface="Cabin"/>
              <a:buChar char="❏"/>
            </a:pPr>
            <a:r>
              <a:rPr lang="en-US" sz="1600">
                <a:solidFill>
                  <a:schemeClr val="dk1"/>
                </a:solidFill>
                <a:latin typeface="Cabin"/>
                <a:ea typeface="Cabin"/>
                <a:cs typeface="Cabin"/>
                <a:sym typeface="Cabin"/>
              </a:rPr>
              <a:t>Digale a su hijo/a que le léa a usted</a:t>
            </a:r>
            <a:endParaRPr sz="1600">
              <a:solidFill>
                <a:schemeClr val="dk1"/>
              </a:solidFill>
              <a:latin typeface="Cabin"/>
              <a:ea typeface="Cabin"/>
              <a:cs typeface="Cabin"/>
              <a:sym typeface="Cabin"/>
            </a:endParaRPr>
          </a:p>
          <a:p>
            <a:pPr marL="457200" lvl="0" indent="-330200" algn="l" rtl="0">
              <a:spcBef>
                <a:spcPts val="1000"/>
              </a:spcBef>
              <a:spcAft>
                <a:spcPts val="0"/>
              </a:spcAft>
              <a:buClr>
                <a:schemeClr val="dk1"/>
              </a:buClr>
              <a:buSzPts val="1600"/>
              <a:buFont typeface="Cabin"/>
              <a:buChar char="❏"/>
            </a:pPr>
            <a:r>
              <a:rPr lang="en-US" sz="1600">
                <a:solidFill>
                  <a:schemeClr val="dk1"/>
                </a:solidFill>
                <a:latin typeface="Cabin"/>
                <a:ea typeface="Cabin"/>
                <a:cs typeface="Cabin"/>
                <a:sym typeface="Cabin"/>
              </a:rPr>
              <a:t>Limite el tiempo de TV</a:t>
            </a:r>
            <a:endParaRPr sz="1600">
              <a:solidFill>
                <a:schemeClr val="dk1"/>
              </a:solidFill>
              <a:latin typeface="Cabin"/>
              <a:ea typeface="Cabin"/>
              <a:cs typeface="Cabin"/>
              <a:sym typeface="Cabin"/>
            </a:endParaRPr>
          </a:p>
          <a:p>
            <a:pPr marL="457200" lvl="0" indent="-330200" algn="l" rtl="0">
              <a:spcBef>
                <a:spcPts val="1000"/>
              </a:spcBef>
              <a:spcAft>
                <a:spcPts val="0"/>
              </a:spcAft>
              <a:buClr>
                <a:schemeClr val="dk1"/>
              </a:buClr>
              <a:buSzPts val="1600"/>
              <a:buFont typeface="Cabin"/>
              <a:buChar char="❏"/>
            </a:pPr>
            <a:r>
              <a:rPr lang="en-US" sz="1600">
                <a:solidFill>
                  <a:schemeClr val="dk1"/>
                </a:solidFill>
                <a:latin typeface="Cabin"/>
                <a:ea typeface="Cabin"/>
                <a:cs typeface="Cabin"/>
                <a:sym typeface="Cabin"/>
              </a:rPr>
              <a:t>Aproveche la biblioteca pública y la de la escuela</a:t>
            </a:r>
            <a:endParaRPr sz="1600">
              <a:solidFill>
                <a:schemeClr val="dk1"/>
              </a:solidFill>
              <a:latin typeface="Cabin"/>
              <a:ea typeface="Cabin"/>
              <a:cs typeface="Cabin"/>
              <a:sym typeface="Cabin"/>
            </a:endParaRPr>
          </a:p>
          <a:p>
            <a:pPr marL="457200" lvl="0" indent="-330200" algn="l" rtl="0">
              <a:spcBef>
                <a:spcPts val="1000"/>
              </a:spcBef>
              <a:spcAft>
                <a:spcPts val="0"/>
              </a:spcAft>
              <a:buClr>
                <a:schemeClr val="dk1"/>
              </a:buClr>
              <a:buSzPts val="1600"/>
              <a:buFont typeface="Cabin"/>
              <a:buChar char="❏"/>
            </a:pPr>
            <a:r>
              <a:rPr lang="en-US" sz="1600">
                <a:solidFill>
                  <a:schemeClr val="dk1"/>
                </a:solidFill>
                <a:latin typeface="Cabin"/>
                <a:ea typeface="Cabin"/>
                <a:cs typeface="Cabin"/>
                <a:sym typeface="Cabin"/>
              </a:rPr>
              <a:t>Muestre interés en lo que hace a diario su hijo/a en la escuela</a:t>
            </a:r>
            <a:endParaRPr sz="1600">
              <a:solidFill>
                <a:schemeClr val="dk1"/>
              </a:solidFill>
              <a:latin typeface="Cabin"/>
              <a:ea typeface="Cabin"/>
              <a:cs typeface="Cabin"/>
              <a:sym typeface="Cabin"/>
            </a:endParaRPr>
          </a:p>
          <a:p>
            <a:pPr marL="457200" lvl="0" indent="-330200" algn="l" rtl="0">
              <a:spcBef>
                <a:spcPts val="1000"/>
              </a:spcBef>
              <a:spcAft>
                <a:spcPts val="0"/>
              </a:spcAft>
              <a:buClr>
                <a:schemeClr val="dk1"/>
              </a:buClr>
              <a:buSzPts val="1600"/>
              <a:buFont typeface="Cabin"/>
              <a:buChar char="❏"/>
            </a:pPr>
            <a:r>
              <a:rPr lang="en-US" sz="1600">
                <a:solidFill>
                  <a:schemeClr val="dk1"/>
                </a:solidFill>
                <a:latin typeface="Cabin"/>
                <a:ea typeface="Cabin"/>
                <a:cs typeface="Cabin"/>
                <a:sym typeface="Cabin"/>
              </a:rPr>
              <a:t>Hagale preguntas</a:t>
            </a:r>
            <a:endParaRPr sz="1600">
              <a:solidFill>
                <a:schemeClr val="dk1"/>
              </a:solidFill>
              <a:latin typeface="Cabin"/>
              <a:ea typeface="Cabin"/>
              <a:cs typeface="Cabin"/>
              <a:sym typeface="Cabin"/>
            </a:endParaRPr>
          </a:p>
          <a:p>
            <a:pPr marL="457200" lvl="0" indent="-330200" algn="l" rtl="0">
              <a:spcBef>
                <a:spcPts val="1000"/>
              </a:spcBef>
              <a:spcAft>
                <a:spcPts val="0"/>
              </a:spcAft>
              <a:buClr>
                <a:schemeClr val="dk1"/>
              </a:buClr>
              <a:buSzPts val="1600"/>
              <a:buFont typeface="Cabin"/>
              <a:buChar char="❏"/>
            </a:pPr>
            <a:r>
              <a:rPr lang="en-US" sz="1600">
                <a:solidFill>
                  <a:schemeClr val="dk1"/>
                </a:solidFill>
                <a:latin typeface="Cabin"/>
                <a:ea typeface="Cabin"/>
                <a:cs typeface="Cabin"/>
                <a:sym typeface="Cabin"/>
              </a:rPr>
              <a:t>Dígale que le muestre sus tareas escolares</a:t>
            </a:r>
            <a:endParaRPr sz="1600">
              <a:solidFill>
                <a:schemeClr val="dk1"/>
              </a:solidFill>
              <a:latin typeface="Cabin"/>
              <a:ea typeface="Cabin"/>
              <a:cs typeface="Cabin"/>
              <a:sym typeface="Cabin"/>
            </a:endParaRPr>
          </a:p>
          <a:p>
            <a:pPr marL="457200" lvl="0" indent="-330200" algn="l" rtl="0">
              <a:spcBef>
                <a:spcPts val="1000"/>
              </a:spcBef>
              <a:spcAft>
                <a:spcPts val="0"/>
              </a:spcAft>
              <a:buClr>
                <a:schemeClr val="dk1"/>
              </a:buClr>
              <a:buSzPts val="1600"/>
              <a:buFont typeface="Cabin"/>
              <a:buChar char="❏"/>
            </a:pPr>
            <a:r>
              <a:rPr lang="en-US" sz="1600">
                <a:solidFill>
                  <a:schemeClr val="dk1"/>
                </a:solidFill>
                <a:latin typeface="Cabin"/>
                <a:ea typeface="Cabin"/>
                <a:cs typeface="Cabin"/>
                <a:sym typeface="Cabin"/>
              </a:rPr>
              <a:t>Elogio/a por sus esfuerzos</a:t>
            </a:r>
            <a:endParaRPr sz="1600">
              <a:solidFill>
                <a:schemeClr val="dk1"/>
              </a:solidFill>
              <a:latin typeface="Cabin"/>
              <a:ea typeface="Cabin"/>
              <a:cs typeface="Cabin"/>
              <a:sym typeface="Cabin"/>
            </a:endParaRPr>
          </a:p>
          <a:p>
            <a:pPr marL="457200" lvl="0" indent="-330200" algn="l" rtl="0">
              <a:spcBef>
                <a:spcPts val="1000"/>
              </a:spcBef>
              <a:spcAft>
                <a:spcPts val="0"/>
              </a:spcAft>
              <a:buClr>
                <a:schemeClr val="dk1"/>
              </a:buClr>
              <a:buSzPts val="1600"/>
              <a:buFont typeface="Cabin"/>
              <a:buChar char="❏"/>
            </a:pPr>
            <a:r>
              <a:rPr lang="en-US" sz="1600">
                <a:solidFill>
                  <a:schemeClr val="dk1"/>
                </a:solidFill>
                <a:latin typeface="Cabin"/>
                <a:ea typeface="Cabin"/>
                <a:cs typeface="Cabin"/>
                <a:sym typeface="Cabin"/>
              </a:rPr>
              <a:t>Anímalo para que tenga buenos hábitos de estudio</a:t>
            </a:r>
            <a:endParaRPr sz="1600">
              <a:solidFill>
                <a:schemeClr val="dk1"/>
              </a:solidFill>
              <a:latin typeface="Cabin"/>
              <a:ea typeface="Cabin"/>
              <a:cs typeface="Cabin"/>
              <a:sym typeface="Cabin"/>
            </a:endParaRPr>
          </a:p>
          <a:p>
            <a:pPr marL="457200" lvl="0" indent="0" algn="l" rtl="0">
              <a:spcBef>
                <a:spcPts val="1000"/>
              </a:spcBef>
              <a:spcAft>
                <a:spcPts val="0"/>
              </a:spcAft>
              <a:buNone/>
            </a:pPr>
            <a:endParaRPr sz="1600">
              <a:solidFill>
                <a:schemeClr val="dk1"/>
              </a:solidFill>
              <a:latin typeface="Cabin"/>
              <a:ea typeface="Cabin"/>
              <a:cs typeface="Cabin"/>
              <a:sym typeface="Cabin"/>
            </a:endParaRPr>
          </a:p>
          <a:p>
            <a:pPr marL="0" lvl="0" indent="0" algn="l" rtl="0">
              <a:spcBef>
                <a:spcPts val="1000"/>
              </a:spcBef>
              <a:spcAft>
                <a:spcPts val="0"/>
              </a:spcAft>
              <a:buNone/>
            </a:pPr>
            <a:endParaRPr sz="2000">
              <a:solidFill>
                <a:schemeClr val="dk1"/>
              </a:solidFill>
              <a:latin typeface="Cabin"/>
              <a:ea typeface="Cabin"/>
              <a:cs typeface="Cabin"/>
              <a:sym typeface="Cabin"/>
            </a:endParaRPr>
          </a:p>
          <a:p>
            <a:pPr marL="0" lvl="0" indent="0" algn="l" rtl="0">
              <a:spcBef>
                <a:spcPts val="1000"/>
              </a:spcBef>
              <a:spcAft>
                <a:spcPts val="0"/>
              </a:spcAft>
              <a:buNone/>
            </a:pPr>
            <a:endParaRPr sz="1800">
              <a:solidFill>
                <a:schemeClr val="dk1"/>
              </a:solidFill>
              <a:latin typeface="Cabin"/>
              <a:ea typeface="Cabin"/>
              <a:cs typeface="Cabin"/>
              <a:sym typeface="Cabin"/>
            </a:endParaRPr>
          </a:p>
          <a:p>
            <a:pPr marL="457200" lvl="0" indent="0" algn="l" rtl="0">
              <a:spcBef>
                <a:spcPts val="1000"/>
              </a:spcBef>
              <a:spcAft>
                <a:spcPts val="0"/>
              </a:spcAft>
              <a:buNone/>
            </a:pPr>
            <a:endParaRPr sz="2200">
              <a:solidFill>
                <a:schemeClr val="dk1"/>
              </a:solidFill>
              <a:latin typeface="Cabin"/>
              <a:ea typeface="Cabin"/>
              <a:cs typeface="Cabin"/>
              <a:sym typeface="Cabin"/>
            </a:endParaRPr>
          </a:p>
          <a:p>
            <a:pPr marL="0" lvl="0" indent="0" algn="l" rtl="0">
              <a:spcBef>
                <a:spcPts val="1000"/>
              </a:spcBef>
              <a:spcAft>
                <a:spcPts val="0"/>
              </a:spcAft>
              <a:buNone/>
            </a:pPr>
            <a:endParaRPr sz="2000">
              <a:solidFill>
                <a:schemeClr val="dk1"/>
              </a:solidFill>
              <a:latin typeface="Cabin"/>
              <a:ea typeface="Cabin"/>
              <a:cs typeface="Cabin"/>
              <a:sym typeface="Cabin"/>
            </a:endParaRPr>
          </a:p>
          <a:p>
            <a:pPr marL="0" lvl="0" indent="0" algn="l" rtl="0">
              <a:spcBef>
                <a:spcPts val="1000"/>
              </a:spcBef>
              <a:spcAft>
                <a:spcPts val="1000"/>
              </a:spcAft>
              <a:buNone/>
            </a:pPr>
            <a:endParaRPr sz="2400" b="1">
              <a:solidFill>
                <a:schemeClr val="dk1"/>
              </a:solidFill>
              <a:latin typeface="Cabin"/>
              <a:ea typeface="Cabin"/>
              <a:cs typeface="Cabin"/>
              <a:sym typeface="Cabin"/>
            </a:endParaRPr>
          </a:p>
        </p:txBody>
      </p:sp>
      <p:sp>
        <p:nvSpPr>
          <p:cNvPr id="486" name="Google Shape;486;p60"/>
          <p:cNvSpPr txBox="1"/>
          <p:nvPr/>
        </p:nvSpPr>
        <p:spPr>
          <a:xfrm>
            <a:off x="4648800" y="195750"/>
            <a:ext cx="43635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Apoye la Educación de sus Hijos</a:t>
            </a:r>
            <a:endParaRPr sz="2400" b="1">
              <a:solidFill>
                <a:srgbClr val="FFFFFF"/>
              </a:solidFill>
              <a:latin typeface="McLaren"/>
              <a:ea typeface="McLaren"/>
              <a:cs typeface="McLaren"/>
              <a:sym typeface="McLaren"/>
            </a:endParaRPr>
          </a:p>
        </p:txBody>
      </p:sp>
      <p:cxnSp>
        <p:nvCxnSpPr>
          <p:cNvPr id="487" name="Google Shape;487;p60"/>
          <p:cNvCxnSpPr>
            <a:stCxn id="482" idx="0"/>
            <a:endCxn id="488" idx="0"/>
          </p:cNvCxnSpPr>
          <p:nvPr/>
        </p:nvCxnSpPr>
        <p:spPr>
          <a:xfrm>
            <a:off x="4550475" y="0"/>
            <a:ext cx="0" cy="6526800"/>
          </a:xfrm>
          <a:prstGeom prst="straightConnector1">
            <a:avLst/>
          </a:prstGeom>
          <a:noFill/>
          <a:ln w="38100" cap="flat" cmpd="sng">
            <a:solidFill>
              <a:srgbClr val="000000"/>
            </a:solidFill>
            <a:prstDash val="solid"/>
            <a:round/>
            <a:headEnd type="none" w="med" len="med"/>
            <a:tailEnd type="none" w="med" len="med"/>
          </a:ln>
        </p:spPr>
      </p:cxnSp>
      <p:sp>
        <p:nvSpPr>
          <p:cNvPr id="488" name="Google Shape;488;p60"/>
          <p:cNvSpPr/>
          <p:nvPr/>
        </p:nvSpPr>
        <p:spPr>
          <a:xfrm>
            <a:off x="-129525" y="6526800"/>
            <a:ext cx="9360000" cy="331200"/>
          </a:xfrm>
          <a:prstGeom prst="rect">
            <a:avLst/>
          </a:prstGeom>
          <a:solidFill>
            <a:srgbClr val="CCAB45"/>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9" name="Google Shape;489;p60"/>
          <p:cNvPicPr preferRelativeResize="0"/>
          <p:nvPr/>
        </p:nvPicPr>
        <p:blipFill rotWithShape="1">
          <a:blip r:embed="rId3">
            <a:alphaModFix/>
          </a:blip>
          <a:srcRect l="19167" r="15391"/>
          <a:stretch/>
        </p:blipFill>
        <p:spPr>
          <a:xfrm flipH="1">
            <a:off x="3521875" y="5010850"/>
            <a:ext cx="965075" cy="1474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1"/>
          <p:cNvSpPr/>
          <p:nvPr/>
        </p:nvSpPr>
        <p:spPr>
          <a:xfrm>
            <a:off x="-129525" y="0"/>
            <a:ext cx="9360000" cy="1088100"/>
          </a:xfrm>
          <a:prstGeom prst="rect">
            <a:avLst/>
          </a:prstGeom>
          <a:solidFill>
            <a:srgbClr val="0B539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1"/>
          <p:cNvSpPr txBox="1"/>
          <p:nvPr/>
        </p:nvSpPr>
        <p:spPr>
          <a:xfrm>
            <a:off x="134400" y="195750"/>
            <a:ext cx="42954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FFFFFF"/>
                </a:solidFill>
                <a:latin typeface="McLaren"/>
                <a:ea typeface="McLaren"/>
                <a:cs typeface="McLaren"/>
                <a:sym typeface="McLaren"/>
              </a:rPr>
              <a:t>Get to Know Your School &amp; Communicate with the Teachers</a:t>
            </a:r>
            <a:endParaRPr sz="2000" b="1">
              <a:solidFill>
                <a:srgbClr val="FFFFFF"/>
              </a:solidFill>
              <a:latin typeface="McLaren"/>
              <a:ea typeface="McLaren"/>
              <a:cs typeface="McLaren"/>
              <a:sym typeface="McLaren"/>
            </a:endParaRPr>
          </a:p>
        </p:txBody>
      </p:sp>
      <p:sp>
        <p:nvSpPr>
          <p:cNvPr id="497" name="Google Shape;497;p61"/>
          <p:cNvSpPr txBox="1"/>
          <p:nvPr/>
        </p:nvSpPr>
        <p:spPr>
          <a:xfrm>
            <a:off x="199800" y="1206625"/>
            <a:ext cx="4230000" cy="5146800"/>
          </a:xfrm>
          <a:prstGeom prst="rect">
            <a:avLst/>
          </a:prstGeom>
          <a:solidFill>
            <a:srgbClr val="FFFFFF"/>
          </a:solid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bin"/>
              <a:buChar char="❏"/>
            </a:pPr>
            <a:r>
              <a:rPr lang="en-US" sz="1800">
                <a:solidFill>
                  <a:schemeClr val="dk1"/>
                </a:solidFill>
                <a:latin typeface="Cabin"/>
                <a:ea typeface="Cabin"/>
                <a:cs typeface="Cabin"/>
                <a:sym typeface="Cabin"/>
              </a:rPr>
              <a:t>Attend school events</a:t>
            </a:r>
            <a:endParaRPr sz="1800">
              <a:solidFill>
                <a:schemeClr val="dk1"/>
              </a:solidFill>
              <a:latin typeface="Cabin"/>
              <a:ea typeface="Cabin"/>
              <a:cs typeface="Cabin"/>
              <a:sym typeface="Cabin"/>
            </a:endParaRPr>
          </a:p>
          <a:p>
            <a:pPr marL="457200" lvl="0" indent="-342900" algn="l" rtl="0">
              <a:spcBef>
                <a:spcPts val="1000"/>
              </a:spcBef>
              <a:spcAft>
                <a:spcPts val="0"/>
              </a:spcAft>
              <a:buSzPts val="1800"/>
              <a:buFont typeface="Cabin"/>
              <a:buChar char="❏"/>
            </a:pPr>
            <a:r>
              <a:rPr lang="en-US" sz="1800">
                <a:solidFill>
                  <a:schemeClr val="dk1"/>
                </a:solidFill>
                <a:latin typeface="Cabin"/>
                <a:ea typeface="Cabin"/>
                <a:cs typeface="Cabin"/>
                <a:sym typeface="Cabin"/>
              </a:rPr>
              <a:t>Visit the classroom</a:t>
            </a:r>
            <a:endParaRPr sz="1800">
              <a:solidFill>
                <a:schemeClr val="dk1"/>
              </a:solidFill>
              <a:latin typeface="Cabin"/>
              <a:ea typeface="Cabin"/>
              <a:cs typeface="Cabin"/>
              <a:sym typeface="Cabin"/>
            </a:endParaRPr>
          </a:p>
          <a:p>
            <a:pPr marL="457200" lvl="0" indent="-342900" algn="l" rtl="0">
              <a:spcBef>
                <a:spcPts val="1000"/>
              </a:spcBef>
              <a:spcAft>
                <a:spcPts val="0"/>
              </a:spcAft>
              <a:buSzPts val="1800"/>
              <a:buFont typeface="Cabin"/>
              <a:buChar char="❏"/>
            </a:pPr>
            <a:r>
              <a:rPr lang="en-US" sz="1800">
                <a:solidFill>
                  <a:schemeClr val="dk1"/>
                </a:solidFill>
                <a:latin typeface="Cabin"/>
                <a:ea typeface="Cabin"/>
                <a:cs typeface="Cabin"/>
                <a:sym typeface="Cabin"/>
              </a:rPr>
              <a:t>Volunteer at the school</a:t>
            </a:r>
            <a:endParaRPr sz="1800">
              <a:solidFill>
                <a:schemeClr val="dk1"/>
              </a:solidFill>
              <a:latin typeface="Cabin"/>
              <a:ea typeface="Cabin"/>
              <a:cs typeface="Cabin"/>
              <a:sym typeface="Cabin"/>
            </a:endParaRPr>
          </a:p>
          <a:p>
            <a:pPr marL="457200" lvl="0" indent="-342900" algn="l" rtl="0">
              <a:spcBef>
                <a:spcPts val="1000"/>
              </a:spcBef>
              <a:spcAft>
                <a:spcPts val="0"/>
              </a:spcAft>
              <a:buSzPts val="1800"/>
              <a:buFont typeface="Cabin"/>
              <a:buChar char="❏"/>
            </a:pPr>
            <a:r>
              <a:rPr lang="en-US" sz="1800">
                <a:solidFill>
                  <a:schemeClr val="dk1"/>
                </a:solidFill>
                <a:latin typeface="Cabin"/>
                <a:ea typeface="Cabin"/>
                <a:cs typeface="Cabin"/>
                <a:sym typeface="Cabin"/>
              </a:rPr>
              <a:t>Join parents’ organizations</a:t>
            </a:r>
            <a:endParaRPr sz="1800">
              <a:solidFill>
                <a:schemeClr val="dk1"/>
              </a:solidFill>
              <a:latin typeface="Cabin"/>
              <a:ea typeface="Cabin"/>
              <a:cs typeface="Cabin"/>
              <a:sym typeface="Cabin"/>
            </a:endParaRPr>
          </a:p>
          <a:p>
            <a:pPr marL="457200" lvl="0" indent="-342900" algn="l" rtl="0">
              <a:spcBef>
                <a:spcPts val="1000"/>
              </a:spcBef>
              <a:spcAft>
                <a:spcPts val="0"/>
              </a:spcAft>
              <a:buSzPts val="1800"/>
              <a:buFont typeface="Cabin"/>
              <a:buChar char="❏"/>
            </a:pPr>
            <a:r>
              <a:rPr lang="en-US" sz="1800">
                <a:solidFill>
                  <a:schemeClr val="dk1"/>
                </a:solidFill>
                <a:latin typeface="Cabin"/>
                <a:ea typeface="Cabin"/>
                <a:cs typeface="Cabin"/>
                <a:sym typeface="Cabin"/>
              </a:rPr>
              <a:t>Keep teachers informed</a:t>
            </a:r>
            <a:endParaRPr sz="1800">
              <a:solidFill>
                <a:schemeClr val="dk1"/>
              </a:solidFill>
              <a:latin typeface="Cabin"/>
              <a:ea typeface="Cabin"/>
              <a:cs typeface="Cabin"/>
              <a:sym typeface="Cabin"/>
            </a:endParaRPr>
          </a:p>
          <a:p>
            <a:pPr marL="457200" lvl="0" indent="-342900" algn="l" rtl="0">
              <a:spcBef>
                <a:spcPts val="1000"/>
              </a:spcBef>
              <a:spcAft>
                <a:spcPts val="0"/>
              </a:spcAft>
              <a:buSzPts val="1800"/>
              <a:buFont typeface="Cabin"/>
              <a:buChar char="❏"/>
            </a:pPr>
            <a:r>
              <a:rPr lang="en-US" sz="1800">
                <a:solidFill>
                  <a:schemeClr val="dk1"/>
                </a:solidFill>
                <a:latin typeface="Cabin"/>
                <a:ea typeface="Cabin"/>
                <a:cs typeface="Cabin"/>
                <a:sym typeface="Cabin"/>
              </a:rPr>
              <a:t>Attend special parent trainings</a:t>
            </a:r>
            <a:endParaRPr sz="1800">
              <a:solidFill>
                <a:schemeClr val="dk1"/>
              </a:solidFill>
              <a:latin typeface="Cabin"/>
              <a:ea typeface="Cabin"/>
              <a:cs typeface="Cabin"/>
              <a:sym typeface="Cabin"/>
            </a:endParaRPr>
          </a:p>
          <a:p>
            <a:pPr marL="457200" lvl="0" indent="-342900" algn="l" rtl="0">
              <a:spcBef>
                <a:spcPts val="1000"/>
              </a:spcBef>
              <a:spcAft>
                <a:spcPts val="0"/>
              </a:spcAft>
              <a:buSzPts val="1800"/>
              <a:buFont typeface="Cabin"/>
              <a:buChar char="❏"/>
            </a:pPr>
            <a:r>
              <a:rPr lang="en-US" sz="1800">
                <a:solidFill>
                  <a:schemeClr val="dk1"/>
                </a:solidFill>
                <a:latin typeface="Cabin"/>
                <a:ea typeface="Cabin"/>
                <a:cs typeface="Cabin"/>
                <a:sym typeface="Cabin"/>
              </a:rPr>
              <a:t>Attend parent-teacher conferences</a:t>
            </a:r>
            <a:endParaRPr sz="1800">
              <a:solidFill>
                <a:schemeClr val="dk1"/>
              </a:solidFill>
              <a:latin typeface="Cabin"/>
              <a:ea typeface="Cabin"/>
              <a:cs typeface="Cabin"/>
              <a:sym typeface="Cabin"/>
            </a:endParaRPr>
          </a:p>
          <a:p>
            <a:pPr marL="457200" lvl="0" indent="-342900" algn="l" rtl="0">
              <a:spcBef>
                <a:spcPts val="1000"/>
              </a:spcBef>
              <a:spcAft>
                <a:spcPts val="0"/>
              </a:spcAft>
              <a:buSzPts val="1800"/>
              <a:buFont typeface="Cabin"/>
              <a:buChar char="❏"/>
            </a:pPr>
            <a:r>
              <a:rPr lang="en-US" sz="1800">
                <a:solidFill>
                  <a:schemeClr val="dk1"/>
                </a:solidFill>
                <a:latin typeface="Cabin"/>
                <a:ea typeface="Cabin"/>
                <a:cs typeface="Cabin"/>
                <a:sym typeface="Cabin"/>
              </a:rPr>
              <a:t>Be prepared for the meetings</a:t>
            </a:r>
            <a:endParaRPr sz="1800">
              <a:solidFill>
                <a:schemeClr val="dk1"/>
              </a:solidFill>
              <a:latin typeface="Cabin"/>
              <a:ea typeface="Cabin"/>
              <a:cs typeface="Cabin"/>
              <a:sym typeface="Cabin"/>
            </a:endParaRPr>
          </a:p>
          <a:p>
            <a:pPr marL="457200" lvl="0" indent="-342900" algn="l" rtl="0">
              <a:spcBef>
                <a:spcPts val="1000"/>
              </a:spcBef>
              <a:spcAft>
                <a:spcPts val="0"/>
              </a:spcAft>
              <a:buSzPts val="1800"/>
              <a:buFont typeface="Cabin"/>
              <a:buChar char="❏"/>
            </a:pPr>
            <a:r>
              <a:rPr lang="en-US" sz="1800">
                <a:solidFill>
                  <a:schemeClr val="dk1"/>
                </a:solidFill>
                <a:latin typeface="Cabin"/>
                <a:ea typeface="Cabin"/>
                <a:cs typeface="Cabin"/>
                <a:sym typeface="Cabin"/>
              </a:rPr>
              <a:t>Consider whether you have met your responsibilities as stated in the parent-school compact</a:t>
            </a:r>
            <a:endParaRPr sz="1800">
              <a:solidFill>
                <a:schemeClr val="dk1"/>
              </a:solidFill>
              <a:latin typeface="Cabin"/>
              <a:ea typeface="Cabin"/>
              <a:cs typeface="Cabin"/>
              <a:sym typeface="Cabin"/>
            </a:endParaRPr>
          </a:p>
          <a:p>
            <a:pPr marL="457200" lvl="0" indent="-342900" algn="l" rtl="0">
              <a:spcBef>
                <a:spcPts val="1000"/>
              </a:spcBef>
              <a:spcAft>
                <a:spcPts val="0"/>
              </a:spcAft>
              <a:buSzPts val="1800"/>
              <a:buFont typeface="Cabin"/>
              <a:buChar char="❏"/>
            </a:pPr>
            <a:r>
              <a:rPr lang="en-US" sz="1800">
                <a:solidFill>
                  <a:schemeClr val="dk1"/>
                </a:solidFill>
                <a:latin typeface="Cabin"/>
                <a:ea typeface="Cabin"/>
                <a:cs typeface="Cabin"/>
                <a:sym typeface="Cabin"/>
              </a:rPr>
              <a:t>List your questions before the meeting</a:t>
            </a:r>
            <a:endParaRPr sz="1800">
              <a:solidFill>
                <a:schemeClr val="dk1"/>
              </a:solidFill>
              <a:latin typeface="Cabin"/>
              <a:ea typeface="Cabin"/>
              <a:cs typeface="Cabin"/>
              <a:sym typeface="Cabin"/>
            </a:endParaRPr>
          </a:p>
          <a:p>
            <a:pPr marL="457200" lvl="0" indent="0" algn="l" rtl="0">
              <a:spcBef>
                <a:spcPts val="1000"/>
              </a:spcBef>
              <a:spcAft>
                <a:spcPts val="0"/>
              </a:spcAft>
              <a:buNone/>
            </a:pPr>
            <a:endParaRPr sz="1600">
              <a:solidFill>
                <a:schemeClr val="dk1"/>
              </a:solidFill>
              <a:latin typeface="Cabin"/>
              <a:ea typeface="Cabin"/>
              <a:cs typeface="Cabin"/>
              <a:sym typeface="Cabin"/>
            </a:endParaRPr>
          </a:p>
          <a:p>
            <a:pPr marL="0" lvl="0" indent="0" algn="l" rtl="0">
              <a:spcBef>
                <a:spcPts val="1000"/>
              </a:spcBef>
              <a:spcAft>
                <a:spcPts val="0"/>
              </a:spcAft>
              <a:buNone/>
            </a:pPr>
            <a:endParaRPr sz="20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45720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r>
              <a:rPr lang="en-US" sz="1800" b="1">
                <a:solidFill>
                  <a:srgbClr val="000000"/>
                </a:solidFill>
                <a:latin typeface="McLaren"/>
                <a:ea typeface="McLaren"/>
                <a:cs typeface="McLaren"/>
                <a:sym typeface="McLaren"/>
              </a:rPr>
              <a:t/>
            </a:r>
            <a:br>
              <a:rPr lang="en-US" sz="1800" b="1">
                <a:solidFill>
                  <a:srgbClr val="000000"/>
                </a:solidFill>
                <a:latin typeface="McLaren"/>
                <a:ea typeface="McLaren"/>
                <a:cs typeface="McLaren"/>
                <a:sym typeface="McLaren"/>
              </a:rPr>
            </a:br>
            <a:endParaRPr sz="1800">
              <a:solidFill>
                <a:srgbClr val="000000"/>
              </a:solidFill>
              <a:latin typeface="McLaren"/>
              <a:ea typeface="McLaren"/>
              <a:cs typeface="McLaren"/>
              <a:sym typeface="McLaren"/>
            </a:endParaRPr>
          </a:p>
          <a:p>
            <a:pPr marL="457200" lvl="0" indent="0" algn="l" rtl="0">
              <a:spcBef>
                <a:spcPts val="1000"/>
              </a:spcBef>
              <a:spcAft>
                <a:spcPts val="0"/>
              </a:spcAft>
              <a:buNone/>
            </a:pPr>
            <a:r>
              <a:rPr lang="en-US" sz="1800" b="1">
                <a:solidFill>
                  <a:srgbClr val="3D4965"/>
                </a:solidFill>
                <a:latin typeface="Dosis"/>
                <a:ea typeface="Dosis"/>
                <a:cs typeface="Dosis"/>
                <a:sym typeface="Dosis"/>
              </a:rPr>
              <a:t/>
            </a:r>
            <a:br>
              <a:rPr lang="en-US" sz="1800" b="1">
                <a:solidFill>
                  <a:srgbClr val="3D4965"/>
                </a:solidFill>
                <a:latin typeface="Dosis"/>
                <a:ea typeface="Dosis"/>
                <a:cs typeface="Dosis"/>
                <a:sym typeface="Dosis"/>
              </a:rPr>
            </a:br>
            <a:r>
              <a:rPr lang="en-US" sz="1800">
                <a:solidFill>
                  <a:srgbClr val="3C78D8"/>
                </a:solidFill>
                <a:latin typeface="Dosis"/>
                <a:ea typeface="Dosis"/>
                <a:cs typeface="Dosis"/>
                <a:sym typeface="Dosis"/>
              </a:rPr>
              <a:t/>
            </a:r>
            <a:br>
              <a:rPr lang="en-US" sz="1800">
                <a:solidFill>
                  <a:srgbClr val="3C78D8"/>
                </a:solidFill>
                <a:latin typeface="Dosis"/>
                <a:ea typeface="Dosis"/>
                <a:cs typeface="Dosis"/>
                <a:sym typeface="Dosis"/>
              </a:rPr>
            </a:br>
            <a:endParaRPr sz="1800">
              <a:solidFill>
                <a:srgbClr val="3D4965"/>
              </a:solidFill>
              <a:latin typeface="Dosis"/>
              <a:ea typeface="Dosis"/>
              <a:cs typeface="Dosis"/>
              <a:sym typeface="Dosis"/>
            </a:endParaRPr>
          </a:p>
          <a:p>
            <a:pPr marL="0" lvl="0" indent="0" algn="l" rtl="0">
              <a:spcBef>
                <a:spcPts val="1000"/>
              </a:spcBef>
              <a:spcAft>
                <a:spcPts val="0"/>
              </a:spcAft>
              <a:buClr>
                <a:srgbClr val="000000"/>
              </a:buClr>
              <a:buSzPts val="1100"/>
              <a:buFont typeface="Arial"/>
              <a:buNone/>
            </a:pPr>
            <a:endParaRPr sz="1800">
              <a:solidFill>
                <a:srgbClr val="3D4965"/>
              </a:solidFill>
              <a:latin typeface="Dosis"/>
              <a:ea typeface="Dosis"/>
              <a:cs typeface="Dosis"/>
              <a:sym typeface="Dosis"/>
            </a:endParaRPr>
          </a:p>
          <a:p>
            <a:pPr marL="0" lvl="0" indent="0" algn="l" rtl="0">
              <a:spcBef>
                <a:spcPts val="600"/>
              </a:spcBef>
              <a:spcAft>
                <a:spcPts val="0"/>
              </a:spcAft>
              <a:buNone/>
            </a:pPr>
            <a:endParaRPr sz="1800">
              <a:solidFill>
                <a:srgbClr val="3D4965"/>
              </a:solidFill>
              <a:latin typeface="Dosis"/>
              <a:ea typeface="Dosis"/>
              <a:cs typeface="Dosis"/>
              <a:sym typeface="Dosis"/>
            </a:endParaRPr>
          </a:p>
        </p:txBody>
      </p:sp>
      <p:sp>
        <p:nvSpPr>
          <p:cNvPr id="498" name="Google Shape;498;p61"/>
          <p:cNvSpPr txBox="1"/>
          <p:nvPr/>
        </p:nvSpPr>
        <p:spPr>
          <a:xfrm>
            <a:off x="4648800" y="1206625"/>
            <a:ext cx="4295400" cy="5146800"/>
          </a:xfrm>
          <a:prstGeom prst="rect">
            <a:avLst/>
          </a:prstGeom>
          <a:solidFill>
            <a:srgbClr val="FFFFFF"/>
          </a:solid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Cabin"/>
              <a:buChar char="❏"/>
            </a:pPr>
            <a:r>
              <a:rPr lang="en-US" sz="1600">
                <a:solidFill>
                  <a:schemeClr val="dk1"/>
                </a:solidFill>
                <a:latin typeface="Cabin"/>
                <a:ea typeface="Cabin"/>
                <a:cs typeface="Cabin"/>
                <a:sym typeface="Cabin"/>
              </a:rPr>
              <a:t>Asista a los eventos escolares</a:t>
            </a:r>
            <a:endParaRPr sz="1600">
              <a:solidFill>
                <a:schemeClr val="dk1"/>
              </a:solidFill>
              <a:latin typeface="Cabin"/>
              <a:ea typeface="Cabin"/>
              <a:cs typeface="Cabin"/>
              <a:sym typeface="Cabin"/>
            </a:endParaRPr>
          </a:p>
          <a:p>
            <a:pPr marL="457200" lvl="0" indent="-330200" algn="l" rtl="0">
              <a:spcBef>
                <a:spcPts val="1000"/>
              </a:spcBef>
              <a:spcAft>
                <a:spcPts val="0"/>
              </a:spcAft>
              <a:buClr>
                <a:schemeClr val="dk1"/>
              </a:buClr>
              <a:buSzPts val="1600"/>
              <a:buFont typeface="Cabin"/>
              <a:buChar char="❏"/>
            </a:pPr>
            <a:r>
              <a:rPr lang="en-US" sz="1600">
                <a:solidFill>
                  <a:schemeClr val="dk1"/>
                </a:solidFill>
                <a:latin typeface="Cabin"/>
                <a:ea typeface="Cabin"/>
                <a:cs typeface="Cabin"/>
                <a:sym typeface="Cabin"/>
              </a:rPr>
              <a:t>Visite los salones de clase </a:t>
            </a:r>
            <a:endParaRPr sz="1600">
              <a:solidFill>
                <a:schemeClr val="dk1"/>
              </a:solidFill>
              <a:latin typeface="Cabin"/>
              <a:ea typeface="Cabin"/>
              <a:cs typeface="Cabin"/>
              <a:sym typeface="Cabin"/>
            </a:endParaRPr>
          </a:p>
          <a:p>
            <a:pPr marL="457200" lvl="0" indent="-330200" algn="l" rtl="0">
              <a:spcBef>
                <a:spcPts val="1000"/>
              </a:spcBef>
              <a:spcAft>
                <a:spcPts val="0"/>
              </a:spcAft>
              <a:buClr>
                <a:schemeClr val="dk1"/>
              </a:buClr>
              <a:buSzPts val="1600"/>
              <a:buFont typeface="Cabin"/>
              <a:buChar char="❏"/>
            </a:pPr>
            <a:r>
              <a:rPr lang="en-US" sz="1600">
                <a:solidFill>
                  <a:schemeClr val="dk1"/>
                </a:solidFill>
                <a:latin typeface="Cabin"/>
                <a:ea typeface="Cabin"/>
                <a:cs typeface="Cabin"/>
                <a:sym typeface="Cabin"/>
              </a:rPr>
              <a:t>Haga trabajo voluntario en las escuelas</a:t>
            </a:r>
            <a:endParaRPr sz="1600">
              <a:solidFill>
                <a:schemeClr val="dk1"/>
              </a:solidFill>
              <a:latin typeface="Cabin"/>
              <a:ea typeface="Cabin"/>
              <a:cs typeface="Cabin"/>
              <a:sym typeface="Cabin"/>
            </a:endParaRPr>
          </a:p>
          <a:p>
            <a:pPr marL="457200" lvl="0" indent="-330200" algn="l" rtl="0">
              <a:spcBef>
                <a:spcPts val="1000"/>
              </a:spcBef>
              <a:spcAft>
                <a:spcPts val="0"/>
              </a:spcAft>
              <a:buClr>
                <a:schemeClr val="dk1"/>
              </a:buClr>
              <a:buSzPts val="1600"/>
              <a:buFont typeface="Cabin"/>
              <a:buChar char="❏"/>
            </a:pPr>
            <a:r>
              <a:rPr lang="en-US" sz="1600">
                <a:solidFill>
                  <a:schemeClr val="dk1"/>
                </a:solidFill>
                <a:latin typeface="Cabin"/>
                <a:ea typeface="Cabin"/>
                <a:cs typeface="Cabin"/>
                <a:sym typeface="Cabin"/>
              </a:rPr>
              <a:t>Unase a las organizaciones de padres de familia</a:t>
            </a:r>
            <a:endParaRPr sz="1600">
              <a:solidFill>
                <a:schemeClr val="dk1"/>
              </a:solidFill>
              <a:latin typeface="Cabin"/>
              <a:ea typeface="Cabin"/>
              <a:cs typeface="Cabin"/>
              <a:sym typeface="Cabin"/>
            </a:endParaRPr>
          </a:p>
          <a:p>
            <a:pPr marL="457200" lvl="0" indent="-330200" algn="l" rtl="0">
              <a:spcBef>
                <a:spcPts val="1000"/>
              </a:spcBef>
              <a:spcAft>
                <a:spcPts val="0"/>
              </a:spcAft>
              <a:buClr>
                <a:schemeClr val="dk1"/>
              </a:buClr>
              <a:buSzPts val="1600"/>
              <a:buFont typeface="Cabin"/>
              <a:buChar char="❏"/>
            </a:pPr>
            <a:r>
              <a:rPr lang="en-US" sz="1600">
                <a:solidFill>
                  <a:schemeClr val="dk1"/>
                </a:solidFill>
                <a:latin typeface="Cabin"/>
                <a:ea typeface="Cabin"/>
                <a:cs typeface="Cabin"/>
                <a:sym typeface="Cabin"/>
              </a:rPr>
              <a:t>Mantenga informados a los maestros</a:t>
            </a:r>
            <a:endParaRPr sz="1600">
              <a:solidFill>
                <a:schemeClr val="dk1"/>
              </a:solidFill>
              <a:latin typeface="Cabin"/>
              <a:ea typeface="Cabin"/>
              <a:cs typeface="Cabin"/>
              <a:sym typeface="Cabin"/>
            </a:endParaRPr>
          </a:p>
          <a:p>
            <a:pPr marL="457200" lvl="0" indent="-330200" algn="l" rtl="0">
              <a:spcBef>
                <a:spcPts val="1000"/>
              </a:spcBef>
              <a:spcAft>
                <a:spcPts val="0"/>
              </a:spcAft>
              <a:buClr>
                <a:schemeClr val="dk1"/>
              </a:buClr>
              <a:buSzPts val="1600"/>
              <a:buFont typeface="Cabin"/>
              <a:buChar char="❏"/>
            </a:pPr>
            <a:r>
              <a:rPr lang="en-US" sz="1600">
                <a:solidFill>
                  <a:schemeClr val="dk1"/>
                </a:solidFill>
                <a:latin typeface="Cabin"/>
                <a:ea typeface="Cabin"/>
                <a:cs typeface="Cabin"/>
                <a:sym typeface="Cabin"/>
              </a:rPr>
              <a:t>Asista a talleres que son especiales para los padres</a:t>
            </a:r>
            <a:endParaRPr sz="1600">
              <a:solidFill>
                <a:schemeClr val="dk1"/>
              </a:solidFill>
              <a:latin typeface="Cabin"/>
              <a:ea typeface="Cabin"/>
              <a:cs typeface="Cabin"/>
              <a:sym typeface="Cabin"/>
            </a:endParaRPr>
          </a:p>
          <a:p>
            <a:pPr marL="457200" lvl="0" indent="-330200" algn="l" rtl="0">
              <a:spcBef>
                <a:spcPts val="1000"/>
              </a:spcBef>
              <a:spcAft>
                <a:spcPts val="0"/>
              </a:spcAft>
              <a:buClr>
                <a:schemeClr val="dk1"/>
              </a:buClr>
              <a:buSzPts val="1600"/>
              <a:buFont typeface="Cabin"/>
              <a:buChar char="❏"/>
            </a:pPr>
            <a:r>
              <a:rPr lang="en-US" sz="1600">
                <a:solidFill>
                  <a:schemeClr val="dk1"/>
                </a:solidFill>
                <a:latin typeface="Cabin"/>
                <a:ea typeface="Cabin"/>
                <a:cs typeface="Cabin"/>
                <a:sym typeface="Cabin"/>
              </a:rPr>
              <a:t>Asista a la reuniones de padres/maestros </a:t>
            </a:r>
            <a:endParaRPr sz="1600">
              <a:solidFill>
                <a:schemeClr val="dk1"/>
              </a:solidFill>
              <a:latin typeface="Cabin"/>
              <a:ea typeface="Cabin"/>
              <a:cs typeface="Cabin"/>
              <a:sym typeface="Cabin"/>
            </a:endParaRPr>
          </a:p>
          <a:p>
            <a:pPr marL="457200" lvl="0" indent="-330200" algn="l" rtl="0">
              <a:spcBef>
                <a:spcPts val="1000"/>
              </a:spcBef>
              <a:spcAft>
                <a:spcPts val="0"/>
              </a:spcAft>
              <a:buClr>
                <a:schemeClr val="dk1"/>
              </a:buClr>
              <a:buSzPts val="1600"/>
              <a:buFont typeface="Cabin"/>
              <a:buChar char="❏"/>
            </a:pPr>
            <a:r>
              <a:rPr lang="en-US" sz="1600">
                <a:solidFill>
                  <a:schemeClr val="dk1"/>
                </a:solidFill>
                <a:latin typeface="Cabin"/>
                <a:ea typeface="Cabin"/>
                <a:cs typeface="Cabin"/>
                <a:sym typeface="Cabin"/>
              </a:rPr>
              <a:t>Llegue preparado a las reuniones </a:t>
            </a:r>
            <a:endParaRPr sz="1600">
              <a:solidFill>
                <a:schemeClr val="dk1"/>
              </a:solidFill>
              <a:latin typeface="Cabin"/>
              <a:ea typeface="Cabin"/>
              <a:cs typeface="Cabin"/>
              <a:sym typeface="Cabin"/>
            </a:endParaRPr>
          </a:p>
          <a:p>
            <a:pPr marL="457200" lvl="0" indent="-330200" algn="l" rtl="0">
              <a:spcBef>
                <a:spcPts val="1000"/>
              </a:spcBef>
              <a:spcAft>
                <a:spcPts val="0"/>
              </a:spcAft>
              <a:buClr>
                <a:schemeClr val="dk1"/>
              </a:buClr>
              <a:buSzPts val="1600"/>
              <a:buFont typeface="Cabin"/>
              <a:buChar char="❏"/>
            </a:pPr>
            <a:r>
              <a:rPr lang="en-US" sz="1600">
                <a:solidFill>
                  <a:schemeClr val="dk1"/>
                </a:solidFill>
                <a:latin typeface="Cabin"/>
                <a:ea typeface="Cabin"/>
                <a:cs typeface="Cabin"/>
                <a:sym typeface="Cabin"/>
              </a:rPr>
              <a:t>Considere si usted ha cumplido con sus responsabilidades como se indica en el contrato entre los padres - escuela </a:t>
            </a:r>
            <a:endParaRPr sz="1600">
              <a:solidFill>
                <a:schemeClr val="dk1"/>
              </a:solidFill>
              <a:latin typeface="Cabin"/>
              <a:ea typeface="Cabin"/>
              <a:cs typeface="Cabin"/>
              <a:sym typeface="Cabin"/>
            </a:endParaRPr>
          </a:p>
          <a:p>
            <a:pPr marL="457200" lvl="0" indent="-330200" algn="l" rtl="0">
              <a:spcBef>
                <a:spcPts val="1000"/>
              </a:spcBef>
              <a:spcAft>
                <a:spcPts val="0"/>
              </a:spcAft>
              <a:buClr>
                <a:schemeClr val="dk1"/>
              </a:buClr>
              <a:buSzPts val="1600"/>
              <a:buFont typeface="Cabin"/>
              <a:buChar char="❏"/>
            </a:pPr>
            <a:r>
              <a:rPr lang="en-US" sz="1600">
                <a:solidFill>
                  <a:schemeClr val="dk1"/>
                </a:solidFill>
                <a:latin typeface="Cabin"/>
                <a:ea typeface="Cabin"/>
                <a:cs typeface="Cabin"/>
                <a:sym typeface="Cabin"/>
              </a:rPr>
              <a:t>Tenga lista sus preguntas antes de la reunión </a:t>
            </a:r>
            <a:endParaRPr sz="1600">
              <a:solidFill>
                <a:schemeClr val="dk1"/>
              </a:solidFill>
              <a:latin typeface="Cabin"/>
              <a:ea typeface="Cabin"/>
              <a:cs typeface="Cabin"/>
              <a:sym typeface="Cabin"/>
            </a:endParaRPr>
          </a:p>
          <a:p>
            <a:pPr marL="457200" lvl="0" indent="0" algn="l" rtl="0">
              <a:spcBef>
                <a:spcPts val="1000"/>
              </a:spcBef>
              <a:spcAft>
                <a:spcPts val="0"/>
              </a:spcAft>
              <a:buNone/>
            </a:pPr>
            <a:endParaRPr sz="1800">
              <a:solidFill>
                <a:schemeClr val="dk1"/>
              </a:solidFill>
              <a:latin typeface="Cabin"/>
              <a:ea typeface="Cabin"/>
              <a:cs typeface="Cabin"/>
              <a:sym typeface="Cabin"/>
            </a:endParaRPr>
          </a:p>
          <a:p>
            <a:pPr marL="457200" lvl="0" indent="0" algn="l" rtl="0">
              <a:spcBef>
                <a:spcPts val="1000"/>
              </a:spcBef>
              <a:spcAft>
                <a:spcPts val="0"/>
              </a:spcAft>
              <a:buNone/>
            </a:pPr>
            <a:endParaRPr sz="1600">
              <a:solidFill>
                <a:schemeClr val="dk1"/>
              </a:solidFill>
              <a:latin typeface="Cabin"/>
              <a:ea typeface="Cabin"/>
              <a:cs typeface="Cabin"/>
              <a:sym typeface="Cabin"/>
            </a:endParaRPr>
          </a:p>
          <a:p>
            <a:pPr marL="0" lvl="0" indent="0" algn="l" rtl="0">
              <a:spcBef>
                <a:spcPts val="1000"/>
              </a:spcBef>
              <a:spcAft>
                <a:spcPts val="0"/>
              </a:spcAft>
              <a:buNone/>
            </a:pPr>
            <a:endParaRPr sz="2000">
              <a:solidFill>
                <a:schemeClr val="dk1"/>
              </a:solidFill>
              <a:latin typeface="Cabin"/>
              <a:ea typeface="Cabin"/>
              <a:cs typeface="Cabin"/>
              <a:sym typeface="Cabin"/>
            </a:endParaRPr>
          </a:p>
          <a:p>
            <a:pPr marL="0" lvl="0" indent="0" algn="l" rtl="0">
              <a:spcBef>
                <a:spcPts val="1000"/>
              </a:spcBef>
              <a:spcAft>
                <a:spcPts val="0"/>
              </a:spcAft>
              <a:buNone/>
            </a:pPr>
            <a:endParaRPr sz="1800">
              <a:solidFill>
                <a:schemeClr val="dk1"/>
              </a:solidFill>
              <a:latin typeface="Cabin"/>
              <a:ea typeface="Cabin"/>
              <a:cs typeface="Cabin"/>
              <a:sym typeface="Cabin"/>
            </a:endParaRPr>
          </a:p>
          <a:p>
            <a:pPr marL="457200" lvl="0" indent="0" algn="l" rtl="0">
              <a:spcBef>
                <a:spcPts val="1000"/>
              </a:spcBef>
              <a:spcAft>
                <a:spcPts val="0"/>
              </a:spcAft>
              <a:buNone/>
            </a:pPr>
            <a:endParaRPr sz="2200">
              <a:solidFill>
                <a:schemeClr val="dk1"/>
              </a:solidFill>
              <a:latin typeface="Cabin"/>
              <a:ea typeface="Cabin"/>
              <a:cs typeface="Cabin"/>
              <a:sym typeface="Cabin"/>
            </a:endParaRPr>
          </a:p>
          <a:p>
            <a:pPr marL="0" lvl="0" indent="0" algn="l" rtl="0">
              <a:spcBef>
                <a:spcPts val="1000"/>
              </a:spcBef>
              <a:spcAft>
                <a:spcPts val="0"/>
              </a:spcAft>
              <a:buNone/>
            </a:pPr>
            <a:endParaRPr sz="2000">
              <a:solidFill>
                <a:schemeClr val="dk1"/>
              </a:solidFill>
              <a:latin typeface="Cabin"/>
              <a:ea typeface="Cabin"/>
              <a:cs typeface="Cabin"/>
              <a:sym typeface="Cabin"/>
            </a:endParaRPr>
          </a:p>
          <a:p>
            <a:pPr marL="0" lvl="0" indent="0" algn="l" rtl="0">
              <a:spcBef>
                <a:spcPts val="1000"/>
              </a:spcBef>
              <a:spcAft>
                <a:spcPts val="1000"/>
              </a:spcAft>
              <a:buNone/>
            </a:pPr>
            <a:endParaRPr sz="2400" b="1">
              <a:solidFill>
                <a:schemeClr val="dk1"/>
              </a:solidFill>
              <a:latin typeface="Cabin"/>
              <a:ea typeface="Cabin"/>
              <a:cs typeface="Cabin"/>
              <a:sym typeface="Cabin"/>
            </a:endParaRPr>
          </a:p>
        </p:txBody>
      </p:sp>
      <p:sp>
        <p:nvSpPr>
          <p:cNvPr id="499" name="Google Shape;499;p61"/>
          <p:cNvSpPr txBox="1"/>
          <p:nvPr/>
        </p:nvSpPr>
        <p:spPr>
          <a:xfrm>
            <a:off x="4648800" y="195750"/>
            <a:ext cx="43635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FFFFFF"/>
                </a:solidFill>
                <a:latin typeface="McLaren"/>
                <a:ea typeface="McLaren"/>
                <a:cs typeface="McLaren"/>
                <a:sym typeface="McLaren"/>
              </a:rPr>
              <a:t>Conozca Su Escuela y Comuníquese con los Maestros</a:t>
            </a:r>
            <a:endParaRPr sz="2000" b="1">
              <a:solidFill>
                <a:srgbClr val="FFFFFF"/>
              </a:solidFill>
              <a:latin typeface="McLaren"/>
              <a:ea typeface="McLaren"/>
              <a:cs typeface="McLaren"/>
              <a:sym typeface="McLaren"/>
            </a:endParaRPr>
          </a:p>
        </p:txBody>
      </p:sp>
      <p:cxnSp>
        <p:nvCxnSpPr>
          <p:cNvPr id="500" name="Google Shape;500;p61"/>
          <p:cNvCxnSpPr>
            <a:stCxn id="495" idx="0"/>
            <a:endCxn id="501" idx="0"/>
          </p:cNvCxnSpPr>
          <p:nvPr/>
        </p:nvCxnSpPr>
        <p:spPr>
          <a:xfrm>
            <a:off x="4550475" y="0"/>
            <a:ext cx="0" cy="6526800"/>
          </a:xfrm>
          <a:prstGeom prst="straightConnector1">
            <a:avLst/>
          </a:prstGeom>
          <a:noFill/>
          <a:ln w="38100" cap="flat" cmpd="sng">
            <a:solidFill>
              <a:srgbClr val="000000"/>
            </a:solidFill>
            <a:prstDash val="solid"/>
            <a:round/>
            <a:headEnd type="none" w="med" len="med"/>
            <a:tailEnd type="none" w="med" len="med"/>
          </a:ln>
        </p:spPr>
      </p:cxnSp>
      <p:sp>
        <p:nvSpPr>
          <p:cNvPr id="501" name="Google Shape;501;p61"/>
          <p:cNvSpPr/>
          <p:nvPr/>
        </p:nvSpPr>
        <p:spPr>
          <a:xfrm>
            <a:off x="-129525" y="6526800"/>
            <a:ext cx="9360000" cy="331200"/>
          </a:xfrm>
          <a:prstGeom prst="rect">
            <a:avLst/>
          </a:prstGeom>
          <a:solidFill>
            <a:srgbClr val="CCAB45"/>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2" name="Google Shape;502;p61"/>
          <p:cNvPicPr preferRelativeResize="0"/>
          <p:nvPr/>
        </p:nvPicPr>
        <p:blipFill>
          <a:blip r:embed="rId3">
            <a:alphaModFix/>
          </a:blip>
          <a:stretch>
            <a:fillRect/>
          </a:stretch>
        </p:blipFill>
        <p:spPr>
          <a:xfrm>
            <a:off x="3235216" y="1434996"/>
            <a:ext cx="1061209" cy="7485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6"/>
        <p:cNvGrpSpPr/>
        <p:nvPr/>
      </p:nvGrpSpPr>
      <p:grpSpPr>
        <a:xfrm>
          <a:off x="0" y="0"/>
          <a:ext cx="0" cy="0"/>
          <a:chOff x="0" y="0"/>
          <a:chExt cx="0" cy="0"/>
        </a:xfrm>
      </p:grpSpPr>
      <p:sp>
        <p:nvSpPr>
          <p:cNvPr id="507" name="Google Shape;507;p62"/>
          <p:cNvSpPr txBox="1"/>
          <p:nvPr/>
        </p:nvSpPr>
        <p:spPr>
          <a:xfrm>
            <a:off x="213450" y="621450"/>
            <a:ext cx="4197600" cy="40245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3800">
              <a:latin typeface="McLaren"/>
              <a:ea typeface="McLaren"/>
              <a:cs typeface="McLaren"/>
              <a:sym typeface="McLaren"/>
            </a:endParaRPr>
          </a:p>
          <a:p>
            <a:pPr marL="0" lvl="0" indent="0" algn="ctr" rtl="0">
              <a:spcBef>
                <a:spcPts val="0"/>
              </a:spcBef>
              <a:spcAft>
                <a:spcPts val="0"/>
              </a:spcAft>
              <a:buNone/>
            </a:pPr>
            <a:r>
              <a:rPr lang="en-US" sz="3800">
                <a:latin typeface="McLaren"/>
                <a:ea typeface="McLaren"/>
                <a:cs typeface="McLaren"/>
                <a:sym typeface="McLaren"/>
              </a:rPr>
              <a:t>Thank you!</a:t>
            </a:r>
            <a:endParaRPr sz="3800">
              <a:latin typeface="McLaren"/>
              <a:ea typeface="McLaren"/>
              <a:cs typeface="McLaren"/>
              <a:sym typeface="McLaren"/>
            </a:endParaRPr>
          </a:p>
          <a:p>
            <a:pPr marL="0" lvl="0" indent="0" algn="ctr" rtl="0">
              <a:spcBef>
                <a:spcPts val="0"/>
              </a:spcBef>
              <a:spcAft>
                <a:spcPts val="0"/>
              </a:spcAft>
              <a:buNone/>
            </a:pPr>
            <a:endParaRPr sz="3800">
              <a:latin typeface="McLaren"/>
              <a:ea typeface="McLaren"/>
              <a:cs typeface="McLaren"/>
              <a:sym typeface="McLaren"/>
            </a:endParaRPr>
          </a:p>
          <a:p>
            <a:pPr marL="0" lvl="0" indent="0" algn="ctr" rtl="0">
              <a:spcBef>
                <a:spcPts val="0"/>
              </a:spcBef>
              <a:spcAft>
                <a:spcPts val="0"/>
              </a:spcAft>
              <a:buNone/>
            </a:pPr>
            <a:endParaRPr sz="3800">
              <a:latin typeface="McLaren"/>
              <a:ea typeface="McLaren"/>
              <a:cs typeface="McLaren"/>
              <a:sym typeface="McLaren"/>
            </a:endParaRPr>
          </a:p>
          <a:p>
            <a:pPr marL="0" lvl="0" indent="0" algn="ctr" rtl="0">
              <a:spcBef>
                <a:spcPts val="0"/>
              </a:spcBef>
              <a:spcAft>
                <a:spcPts val="0"/>
              </a:spcAft>
              <a:buClr>
                <a:srgbClr val="000000"/>
              </a:buClr>
              <a:buSzPts val="1100"/>
              <a:buFont typeface="Arial"/>
              <a:buNone/>
            </a:pPr>
            <a:r>
              <a:rPr lang="en-US" sz="3800">
                <a:solidFill>
                  <a:srgbClr val="351C75"/>
                </a:solidFill>
                <a:latin typeface="McLaren"/>
                <a:ea typeface="McLaren"/>
                <a:cs typeface="McLaren"/>
                <a:sym typeface="McLaren"/>
              </a:rPr>
              <a:t>Questions?</a:t>
            </a:r>
            <a:endParaRPr sz="3800">
              <a:solidFill>
                <a:srgbClr val="351C75"/>
              </a:solidFill>
              <a:latin typeface="McLaren"/>
              <a:ea typeface="McLaren"/>
              <a:cs typeface="McLaren"/>
              <a:sym typeface="McLaren"/>
            </a:endParaRPr>
          </a:p>
        </p:txBody>
      </p:sp>
      <p:sp>
        <p:nvSpPr>
          <p:cNvPr id="508" name="Google Shape;508;p62"/>
          <p:cNvSpPr txBox="1"/>
          <p:nvPr/>
        </p:nvSpPr>
        <p:spPr>
          <a:xfrm>
            <a:off x="4634875" y="621450"/>
            <a:ext cx="4233300" cy="40245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3600">
              <a:latin typeface="McLaren"/>
              <a:ea typeface="McLaren"/>
              <a:cs typeface="McLaren"/>
              <a:sym typeface="McLaren"/>
            </a:endParaRPr>
          </a:p>
          <a:p>
            <a:pPr marL="0" lvl="0" indent="0" algn="ctr" rtl="0">
              <a:spcBef>
                <a:spcPts val="0"/>
              </a:spcBef>
              <a:spcAft>
                <a:spcPts val="0"/>
              </a:spcAft>
              <a:buNone/>
            </a:pPr>
            <a:r>
              <a:rPr lang="en-US" sz="3600">
                <a:latin typeface="McLaren"/>
                <a:ea typeface="McLaren"/>
                <a:cs typeface="McLaren"/>
                <a:sym typeface="McLaren"/>
              </a:rPr>
              <a:t>¡Gracias!</a:t>
            </a:r>
            <a:endParaRPr sz="3600">
              <a:latin typeface="McLaren"/>
              <a:ea typeface="McLaren"/>
              <a:cs typeface="McLaren"/>
              <a:sym typeface="McLaren"/>
            </a:endParaRPr>
          </a:p>
          <a:p>
            <a:pPr marL="0" lvl="0" indent="0" algn="ctr" rtl="0">
              <a:spcBef>
                <a:spcPts val="0"/>
              </a:spcBef>
              <a:spcAft>
                <a:spcPts val="0"/>
              </a:spcAft>
              <a:buNone/>
            </a:pPr>
            <a:endParaRPr sz="3600">
              <a:latin typeface="McLaren"/>
              <a:ea typeface="McLaren"/>
              <a:cs typeface="McLaren"/>
              <a:sym typeface="McLaren"/>
            </a:endParaRPr>
          </a:p>
          <a:p>
            <a:pPr marL="0" lvl="0" indent="0" algn="ctr" rtl="0">
              <a:spcBef>
                <a:spcPts val="0"/>
              </a:spcBef>
              <a:spcAft>
                <a:spcPts val="0"/>
              </a:spcAft>
              <a:buNone/>
            </a:pPr>
            <a:endParaRPr sz="3600">
              <a:latin typeface="McLaren"/>
              <a:ea typeface="McLaren"/>
              <a:cs typeface="McLaren"/>
              <a:sym typeface="McLaren"/>
            </a:endParaRPr>
          </a:p>
          <a:p>
            <a:pPr marL="0" lvl="0" indent="0" algn="ctr" rtl="0">
              <a:spcBef>
                <a:spcPts val="0"/>
              </a:spcBef>
              <a:spcAft>
                <a:spcPts val="0"/>
              </a:spcAft>
              <a:buNone/>
            </a:pPr>
            <a:r>
              <a:rPr lang="en-US" sz="3600">
                <a:solidFill>
                  <a:srgbClr val="351C75"/>
                </a:solidFill>
                <a:latin typeface="McLaren"/>
                <a:ea typeface="McLaren"/>
                <a:cs typeface="McLaren"/>
                <a:sym typeface="McLaren"/>
              </a:rPr>
              <a:t>¿Preguntas?</a:t>
            </a:r>
            <a:endParaRPr sz="3600">
              <a:solidFill>
                <a:srgbClr val="351C75"/>
              </a:solidFill>
              <a:latin typeface="McLaren"/>
              <a:ea typeface="McLaren"/>
              <a:cs typeface="McLaren"/>
              <a:sym typeface="McLaren"/>
            </a:endParaRPr>
          </a:p>
        </p:txBody>
      </p:sp>
      <p:sp>
        <p:nvSpPr>
          <p:cNvPr id="509" name="Google Shape;509;p62"/>
          <p:cNvSpPr/>
          <p:nvPr/>
        </p:nvSpPr>
        <p:spPr>
          <a:xfrm>
            <a:off x="242900" y="1201100"/>
            <a:ext cx="608118" cy="66523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C78D8"/>
              </a:solidFill>
            </a:endParaRPr>
          </a:p>
        </p:txBody>
      </p:sp>
      <p:sp>
        <p:nvSpPr>
          <p:cNvPr id="510" name="Google Shape;510;p62"/>
          <p:cNvSpPr/>
          <p:nvPr/>
        </p:nvSpPr>
        <p:spPr>
          <a:xfrm flipH="1">
            <a:off x="8226825" y="1165375"/>
            <a:ext cx="608118" cy="66523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C78D8"/>
              </a:solidFill>
            </a:endParaRPr>
          </a:p>
        </p:txBody>
      </p:sp>
      <p:pic>
        <p:nvPicPr>
          <p:cNvPr id="511" name="Google Shape;511;p62"/>
          <p:cNvPicPr preferRelativeResize="0"/>
          <p:nvPr/>
        </p:nvPicPr>
        <p:blipFill>
          <a:blip r:embed="rId4">
            <a:alphaModFix/>
          </a:blip>
          <a:stretch>
            <a:fillRect/>
          </a:stretch>
        </p:blipFill>
        <p:spPr>
          <a:xfrm>
            <a:off x="1204750" y="4688425"/>
            <a:ext cx="2215000" cy="1617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p:nvPr/>
        </p:nvSpPr>
        <p:spPr>
          <a:xfrm>
            <a:off x="-129525" y="6526800"/>
            <a:ext cx="9360000" cy="331200"/>
          </a:xfrm>
          <a:prstGeom prst="rect">
            <a:avLst/>
          </a:prstGeom>
          <a:solidFill>
            <a:srgbClr val="CCAB45"/>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0"/>
          <p:cNvSpPr/>
          <p:nvPr/>
        </p:nvSpPr>
        <p:spPr>
          <a:xfrm>
            <a:off x="-129525" y="0"/>
            <a:ext cx="9360000" cy="1088100"/>
          </a:xfrm>
          <a:prstGeom prst="rect">
            <a:avLst/>
          </a:prstGeom>
          <a:solidFill>
            <a:srgbClr val="0B539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0"/>
          <p:cNvSpPr txBox="1"/>
          <p:nvPr/>
        </p:nvSpPr>
        <p:spPr>
          <a:xfrm>
            <a:off x="134400" y="195750"/>
            <a:ext cx="42954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What is the “Every Child Succeeds Act (ESSA)?”</a:t>
            </a:r>
            <a:endParaRPr sz="2400" b="1">
              <a:solidFill>
                <a:srgbClr val="FFFFFF"/>
              </a:solidFill>
              <a:latin typeface="McLaren"/>
              <a:ea typeface="McLaren"/>
              <a:cs typeface="McLaren"/>
              <a:sym typeface="McLaren"/>
            </a:endParaRPr>
          </a:p>
        </p:txBody>
      </p:sp>
      <p:sp>
        <p:nvSpPr>
          <p:cNvPr id="240" name="Google Shape;240;p40"/>
          <p:cNvSpPr txBox="1"/>
          <p:nvPr/>
        </p:nvSpPr>
        <p:spPr>
          <a:xfrm>
            <a:off x="199800" y="1206625"/>
            <a:ext cx="4230000" cy="514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latin typeface="Cabin"/>
                <a:ea typeface="Cabin"/>
                <a:cs typeface="Cabin"/>
                <a:sym typeface="Cabin"/>
              </a:rPr>
              <a:t>Education act signed into law in 2015. Key parts include:</a:t>
            </a:r>
            <a:endParaRPr sz="2400" b="1">
              <a:latin typeface="Cabin"/>
              <a:ea typeface="Cabin"/>
              <a:cs typeface="Cabin"/>
              <a:sym typeface="Cabin"/>
            </a:endParaRPr>
          </a:p>
          <a:p>
            <a:pPr marL="457200" lvl="0" indent="-368300" algn="l" rtl="0">
              <a:spcBef>
                <a:spcPts val="1000"/>
              </a:spcBef>
              <a:spcAft>
                <a:spcPts val="0"/>
              </a:spcAft>
              <a:buSzPts val="2200"/>
              <a:buFont typeface="Cabin"/>
              <a:buChar char="❏"/>
            </a:pPr>
            <a:r>
              <a:rPr lang="en-US" sz="2200">
                <a:latin typeface="Cabin"/>
                <a:ea typeface="Cabin"/>
                <a:cs typeface="Cabin"/>
                <a:sym typeface="Cabin"/>
              </a:rPr>
              <a:t>Accountability requirements for states and schools</a:t>
            </a:r>
            <a:endParaRPr sz="2200">
              <a:latin typeface="Cabin"/>
              <a:ea typeface="Cabin"/>
              <a:cs typeface="Cabin"/>
              <a:sym typeface="Cabin"/>
            </a:endParaRPr>
          </a:p>
          <a:p>
            <a:pPr marL="457200" lvl="0" indent="-368300" algn="l" rtl="0">
              <a:spcBef>
                <a:spcPts val="1000"/>
              </a:spcBef>
              <a:spcAft>
                <a:spcPts val="0"/>
              </a:spcAft>
              <a:buSzPts val="2200"/>
              <a:buFont typeface="Cabin"/>
              <a:buChar char="❏"/>
            </a:pPr>
            <a:r>
              <a:rPr lang="en-US" sz="2200">
                <a:latin typeface="Cabin"/>
                <a:ea typeface="Cabin"/>
                <a:cs typeface="Cabin"/>
                <a:sym typeface="Cabin"/>
              </a:rPr>
              <a:t>Statewide education goals and a plan to reach them</a:t>
            </a:r>
            <a:endParaRPr sz="2200">
              <a:latin typeface="Cabin"/>
              <a:ea typeface="Cabin"/>
              <a:cs typeface="Cabin"/>
              <a:sym typeface="Cabin"/>
            </a:endParaRPr>
          </a:p>
          <a:p>
            <a:pPr marL="457200" lvl="0" indent="-368300" algn="l" rtl="0">
              <a:spcBef>
                <a:spcPts val="1000"/>
              </a:spcBef>
              <a:spcAft>
                <a:spcPts val="0"/>
              </a:spcAft>
              <a:buSzPts val="2200"/>
              <a:buFont typeface="Cabin"/>
              <a:buChar char="❏"/>
            </a:pPr>
            <a:r>
              <a:rPr lang="en-US" sz="2200">
                <a:latin typeface="Cabin"/>
                <a:ea typeface="Cabin"/>
                <a:cs typeface="Cabin"/>
                <a:sym typeface="Cabin"/>
              </a:rPr>
              <a:t>Improved instructional quality</a:t>
            </a:r>
            <a:endParaRPr sz="2200">
              <a:latin typeface="Cabin"/>
              <a:ea typeface="Cabin"/>
              <a:cs typeface="Cabin"/>
              <a:sym typeface="Cabin"/>
            </a:endParaRPr>
          </a:p>
          <a:p>
            <a:pPr marL="457200" lvl="0" indent="-368300" algn="l" rtl="0">
              <a:spcBef>
                <a:spcPts val="1000"/>
              </a:spcBef>
              <a:spcAft>
                <a:spcPts val="0"/>
              </a:spcAft>
              <a:buSzPts val="2200"/>
              <a:buFont typeface="Cabin"/>
              <a:buChar char="❏"/>
            </a:pPr>
            <a:r>
              <a:rPr lang="en-US" sz="2200">
                <a:latin typeface="Cabin"/>
                <a:ea typeface="Cabin"/>
                <a:cs typeface="Cabin"/>
                <a:sym typeface="Cabin"/>
              </a:rPr>
              <a:t>Safe and drug free schools</a:t>
            </a:r>
            <a:endParaRPr sz="2200">
              <a:latin typeface="Cabin"/>
              <a:ea typeface="Cabin"/>
              <a:cs typeface="Cabin"/>
              <a:sym typeface="Cabin"/>
            </a:endParaRPr>
          </a:p>
          <a:p>
            <a:pPr marL="457200" lvl="0" indent="-368300" algn="l" rtl="0">
              <a:spcBef>
                <a:spcPts val="1000"/>
              </a:spcBef>
              <a:spcAft>
                <a:spcPts val="0"/>
              </a:spcAft>
              <a:buSzPts val="2200"/>
              <a:buFont typeface="Cabin"/>
              <a:buChar char="❏"/>
            </a:pPr>
            <a:r>
              <a:rPr lang="en-US" sz="2200">
                <a:latin typeface="Cabin"/>
                <a:ea typeface="Cabin"/>
                <a:cs typeface="Cabin"/>
                <a:sym typeface="Cabin"/>
              </a:rPr>
              <a:t>Accommodations for students with disabilities</a:t>
            </a:r>
            <a:endParaRPr sz="2200">
              <a:latin typeface="Cabin"/>
              <a:ea typeface="Cabin"/>
              <a:cs typeface="Cabin"/>
              <a:sym typeface="Cabin"/>
            </a:endParaRPr>
          </a:p>
          <a:p>
            <a:pPr marL="457200" lvl="0" indent="0" algn="l" rtl="0">
              <a:spcBef>
                <a:spcPts val="1000"/>
              </a:spcBef>
              <a:spcAft>
                <a:spcPts val="0"/>
              </a:spcAft>
              <a:buNone/>
            </a:pPr>
            <a:endParaRPr sz="2400">
              <a:latin typeface="Cabin"/>
              <a:ea typeface="Cabin"/>
              <a:cs typeface="Cabin"/>
              <a:sym typeface="Cabin"/>
            </a:endParaRPr>
          </a:p>
          <a:p>
            <a:pPr marL="0" lvl="0" indent="0" algn="l" rtl="0">
              <a:spcBef>
                <a:spcPts val="1000"/>
              </a:spcBef>
              <a:spcAft>
                <a:spcPts val="0"/>
              </a:spcAft>
              <a:buNone/>
            </a:pPr>
            <a:r>
              <a:rPr lang="en-US" sz="2400" b="1">
                <a:solidFill>
                  <a:srgbClr val="000000"/>
                </a:solidFill>
                <a:latin typeface="McLaren"/>
                <a:ea typeface="McLaren"/>
                <a:cs typeface="McLaren"/>
                <a:sym typeface="McLaren"/>
              </a:rPr>
              <a:t/>
            </a:r>
            <a:br>
              <a:rPr lang="en-US" sz="2400" b="1">
                <a:solidFill>
                  <a:srgbClr val="000000"/>
                </a:solidFill>
                <a:latin typeface="McLaren"/>
                <a:ea typeface="McLaren"/>
                <a:cs typeface="McLaren"/>
                <a:sym typeface="McLaren"/>
              </a:rPr>
            </a:br>
            <a:endParaRPr sz="2400">
              <a:solidFill>
                <a:srgbClr val="000000"/>
              </a:solidFill>
              <a:latin typeface="McLaren"/>
              <a:ea typeface="McLaren"/>
              <a:cs typeface="McLaren"/>
              <a:sym typeface="McLaren"/>
            </a:endParaRPr>
          </a:p>
          <a:p>
            <a:pPr marL="457200" lvl="0" indent="0" algn="l" rtl="0">
              <a:spcBef>
                <a:spcPts val="1000"/>
              </a:spcBef>
              <a:spcAft>
                <a:spcPts val="0"/>
              </a:spcAft>
              <a:buNone/>
            </a:pPr>
            <a:r>
              <a:rPr lang="en-US" sz="1800" b="1">
                <a:solidFill>
                  <a:srgbClr val="3D4965"/>
                </a:solidFill>
                <a:latin typeface="Dosis"/>
                <a:ea typeface="Dosis"/>
                <a:cs typeface="Dosis"/>
                <a:sym typeface="Dosis"/>
              </a:rPr>
              <a:t/>
            </a:r>
            <a:br>
              <a:rPr lang="en-US" sz="1800" b="1">
                <a:solidFill>
                  <a:srgbClr val="3D4965"/>
                </a:solidFill>
                <a:latin typeface="Dosis"/>
                <a:ea typeface="Dosis"/>
                <a:cs typeface="Dosis"/>
                <a:sym typeface="Dosis"/>
              </a:rPr>
            </a:br>
            <a:r>
              <a:rPr lang="en-US" sz="1800">
                <a:solidFill>
                  <a:srgbClr val="3C78D8"/>
                </a:solidFill>
                <a:latin typeface="Dosis"/>
                <a:ea typeface="Dosis"/>
                <a:cs typeface="Dosis"/>
                <a:sym typeface="Dosis"/>
              </a:rPr>
              <a:t/>
            </a:r>
            <a:br>
              <a:rPr lang="en-US" sz="1800">
                <a:solidFill>
                  <a:srgbClr val="3C78D8"/>
                </a:solidFill>
                <a:latin typeface="Dosis"/>
                <a:ea typeface="Dosis"/>
                <a:cs typeface="Dosis"/>
                <a:sym typeface="Dosis"/>
              </a:rPr>
            </a:br>
            <a:endParaRPr sz="1800">
              <a:solidFill>
                <a:srgbClr val="3D4965"/>
              </a:solidFill>
              <a:latin typeface="Dosis"/>
              <a:ea typeface="Dosis"/>
              <a:cs typeface="Dosis"/>
              <a:sym typeface="Dosis"/>
            </a:endParaRPr>
          </a:p>
          <a:p>
            <a:pPr marL="0" lvl="0" indent="0" algn="l" rtl="0">
              <a:spcBef>
                <a:spcPts val="1000"/>
              </a:spcBef>
              <a:spcAft>
                <a:spcPts val="0"/>
              </a:spcAft>
              <a:buClr>
                <a:srgbClr val="000000"/>
              </a:buClr>
              <a:buSzPts val="1100"/>
              <a:buFont typeface="Arial"/>
              <a:buNone/>
            </a:pPr>
            <a:endParaRPr sz="1200">
              <a:solidFill>
                <a:srgbClr val="3D4965"/>
              </a:solidFill>
              <a:latin typeface="Dosis"/>
              <a:ea typeface="Dosis"/>
              <a:cs typeface="Dosis"/>
              <a:sym typeface="Dosis"/>
            </a:endParaRPr>
          </a:p>
          <a:p>
            <a:pPr marL="0" lvl="0" indent="0" algn="l" rtl="0">
              <a:spcBef>
                <a:spcPts val="600"/>
              </a:spcBef>
              <a:spcAft>
                <a:spcPts val="0"/>
              </a:spcAft>
              <a:buNone/>
            </a:pPr>
            <a:endParaRPr sz="1200">
              <a:solidFill>
                <a:srgbClr val="3D4965"/>
              </a:solidFill>
              <a:latin typeface="Dosis"/>
              <a:ea typeface="Dosis"/>
              <a:cs typeface="Dosis"/>
              <a:sym typeface="Dosis"/>
            </a:endParaRPr>
          </a:p>
        </p:txBody>
      </p:sp>
      <p:sp>
        <p:nvSpPr>
          <p:cNvPr id="241" name="Google Shape;241;p40"/>
          <p:cNvSpPr txBox="1"/>
          <p:nvPr/>
        </p:nvSpPr>
        <p:spPr>
          <a:xfrm>
            <a:off x="4648800" y="1206625"/>
            <a:ext cx="4295400" cy="514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a:solidFill>
                  <a:schemeClr val="dk1"/>
                </a:solidFill>
                <a:latin typeface="Cabin"/>
                <a:ea typeface="Cabin"/>
                <a:cs typeface="Cabin"/>
                <a:sym typeface="Cabin"/>
              </a:rPr>
              <a:t>Ley de educación promulgada en 2015. Las partes clave incluyen:</a:t>
            </a:r>
            <a:endParaRPr sz="2200" b="1">
              <a:solidFill>
                <a:schemeClr val="dk1"/>
              </a:solidFill>
              <a:latin typeface="Cabin"/>
              <a:ea typeface="Cabin"/>
              <a:cs typeface="Cabin"/>
              <a:sym typeface="Cabin"/>
            </a:endParaRPr>
          </a:p>
          <a:p>
            <a:pPr marL="457200" lvl="0" indent="-368300" algn="l" rtl="0">
              <a:spcBef>
                <a:spcPts val="1000"/>
              </a:spcBef>
              <a:spcAft>
                <a:spcPts val="0"/>
              </a:spcAft>
              <a:buClr>
                <a:schemeClr val="dk1"/>
              </a:buClr>
              <a:buSzPts val="2200"/>
              <a:buFont typeface="Cabin"/>
              <a:buChar char="❏"/>
            </a:pPr>
            <a:r>
              <a:rPr lang="en-US" sz="2200">
                <a:solidFill>
                  <a:schemeClr val="dk1"/>
                </a:solidFill>
                <a:latin typeface="Cabin"/>
                <a:ea typeface="Cabin"/>
                <a:cs typeface="Cabin"/>
                <a:sym typeface="Cabin"/>
              </a:rPr>
              <a:t>Requisitos de responsabilidad para estados y escuelas</a:t>
            </a:r>
            <a:endParaRPr sz="2200">
              <a:solidFill>
                <a:schemeClr val="dk1"/>
              </a:solidFill>
              <a:latin typeface="Cabin"/>
              <a:ea typeface="Cabin"/>
              <a:cs typeface="Cabin"/>
              <a:sym typeface="Cabin"/>
            </a:endParaRPr>
          </a:p>
          <a:p>
            <a:pPr marL="457200" lvl="0" indent="-368300" algn="l" rtl="0">
              <a:spcBef>
                <a:spcPts val="0"/>
              </a:spcBef>
              <a:spcAft>
                <a:spcPts val="0"/>
              </a:spcAft>
              <a:buClr>
                <a:schemeClr val="dk1"/>
              </a:buClr>
              <a:buSzPts val="2200"/>
              <a:buFont typeface="Cabin"/>
              <a:buChar char="❏"/>
            </a:pPr>
            <a:r>
              <a:rPr lang="en-US" sz="2200">
                <a:solidFill>
                  <a:schemeClr val="dk1"/>
                </a:solidFill>
                <a:latin typeface="Cabin"/>
                <a:ea typeface="Cabin"/>
                <a:cs typeface="Cabin"/>
                <a:sym typeface="Cabin"/>
              </a:rPr>
              <a:t>Objetivos estatales de educación y un plan para alcanzarlos</a:t>
            </a:r>
            <a:endParaRPr sz="2200">
              <a:solidFill>
                <a:schemeClr val="dk1"/>
              </a:solidFill>
              <a:latin typeface="Cabin"/>
              <a:ea typeface="Cabin"/>
              <a:cs typeface="Cabin"/>
              <a:sym typeface="Cabin"/>
            </a:endParaRPr>
          </a:p>
          <a:p>
            <a:pPr marL="457200" lvl="0" indent="-368300" algn="l" rtl="0">
              <a:spcBef>
                <a:spcPts val="0"/>
              </a:spcBef>
              <a:spcAft>
                <a:spcPts val="0"/>
              </a:spcAft>
              <a:buClr>
                <a:schemeClr val="dk1"/>
              </a:buClr>
              <a:buSzPts val="2200"/>
              <a:buFont typeface="Cabin"/>
              <a:buChar char="❏"/>
            </a:pPr>
            <a:r>
              <a:rPr lang="en-US" sz="2200">
                <a:solidFill>
                  <a:schemeClr val="dk1"/>
                </a:solidFill>
                <a:latin typeface="Cabin"/>
                <a:ea typeface="Cabin"/>
                <a:cs typeface="Cabin"/>
                <a:sym typeface="Cabin"/>
              </a:rPr>
              <a:t>Mejora de la calidad de instrucción</a:t>
            </a:r>
            <a:endParaRPr sz="2200">
              <a:solidFill>
                <a:schemeClr val="dk1"/>
              </a:solidFill>
              <a:latin typeface="Cabin"/>
              <a:ea typeface="Cabin"/>
              <a:cs typeface="Cabin"/>
              <a:sym typeface="Cabin"/>
            </a:endParaRPr>
          </a:p>
          <a:p>
            <a:pPr marL="457200" lvl="0" indent="-368300" algn="l" rtl="0">
              <a:spcBef>
                <a:spcPts val="0"/>
              </a:spcBef>
              <a:spcAft>
                <a:spcPts val="0"/>
              </a:spcAft>
              <a:buClr>
                <a:schemeClr val="dk1"/>
              </a:buClr>
              <a:buSzPts val="2200"/>
              <a:buFont typeface="Cabin"/>
              <a:buChar char="❏"/>
            </a:pPr>
            <a:r>
              <a:rPr lang="en-US" sz="2200">
                <a:solidFill>
                  <a:schemeClr val="dk1"/>
                </a:solidFill>
                <a:latin typeface="Cabin"/>
                <a:ea typeface="Cabin"/>
                <a:cs typeface="Cabin"/>
                <a:sym typeface="Cabin"/>
              </a:rPr>
              <a:t>Escuelas seguras y libres de drogas</a:t>
            </a:r>
            <a:endParaRPr sz="2200">
              <a:solidFill>
                <a:schemeClr val="dk1"/>
              </a:solidFill>
              <a:latin typeface="Cabin"/>
              <a:ea typeface="Cabin"/>
              <a:cs typeface="Cabin"/>
              <a:sym typeface="Cabin"/>
            </a:endParaRPr>
          </a:p>
          <a:p>
            <a:pPr marL="457200" lvl="0" indent="-368300" algn="l" rtl="0">
              <a:spcBef>
                <a:spcPts val="0"/>
              </a:spcBef>
              <a:spcAft>
                <a:spcPts val="0"/>
              </a:spcAft>
              <a:buClr>
                <a:schemeClr val="dk1"/>
              </a:buClr>
              <a:buSzPts val="2200"/>
              <a:buFont typeface="Cabin"/>
              <a:buChar char="❏"/>
            </a:pPr>
            <a:r>
              <a:rPr lang="en-US" sz="2200">
                <a:solidFill>
                  <a:schemeClr val="dk1"/>
                </a:solidFill>
                <a:latin typeface="Cabin"/>
                <a:ea typeface="Cabin"/>
                <a:cs typeface="Cabin"/>
                <a:sym typeface="Cabin"/>
              </a:rPr>
              <a:t>Alojamiento para estudiantes con discapacidades</a:t>
            </a:r>
            <a:endParaRPr sz="2200">
              <a:solidFill>
                <a:schemeClr val="dk1"/>
              </a:solidFill>
              <a:latin typeface="Cabin"/>
              <a:ea typeface="Cabin"/>
              <a:cs typeface="Cabin"/>
              <a:sym typeface="Cabin"/>
            </a:endParaRPr>
          </a:p>
          <a:p>
            <a:pPr marL="0" lvl="0" indent="0" algn="l" rtl="0">
              <a:spcBef>
                <a:spcPts val="1000"/>
              </a:spcBef>
              <a:spcAft>
                <a:spcPts val="1000"/>
              </a:spcAft>
              <a:buNone/>
            </a:pPr>
            <a:endParaRPr sz="2400" b="1">
              <a:solidFill>
                <a:schemeClr val="dk1"/>
              </a:solidFill>
              <a:latin typeface="Cabin"/>
              <a:ea typeface="Cabin"/>
              <a:cs typeface="Cabin"/>
              <a:sym typeface="Cabin"/>
            </a:endParaRPr>
          </a:p>
        </p:txBody>
      </p:sp>
      <p:sp>
        <p:nvSpPr>
          <p:cNvPr id="242" name="Google Shape;242;p40"/>
          <p:cNvSpPr txBox="1"/>
          <p:nvPr/>
        </p:nvSpPr>
        <p:spPr>
          <a:xfrm>
            <a:off x="4648800" y="195750"/>
            <a:ext cx="43635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¿Que significa “Que Ningún Niño se Quede Atrás”?</a:t>
            </a:r>
            <a:endParaRPr sz="2400" b="1">
              <a:solidFill>
                <a:srgbClr val="FFFFFF"/>
              </a:solidFill>
              <a:latin typeface="McLaren"/>
              <a:ea typeface="McLaren"/>
              <a:cs typeface="McLaren"/>
              <a:sym typeface="McLaren"/>
            </a:endParaRPr>
          </a:p>
        </p:txBody>
      </p:sp>
      <p:cxnSp>
        <p:nvCxnSpPr>
          <p:cNvPr id="243" name="Google Shape;243;p40"/>
          <p:cNvCxnSpPr>
            <a:stCxn id="238" idx="0"/>
            <a:endCxn id="237" idx="0"/>
          </p:cNvCxnSpPr>
          <p:nvPr/>
        </p:nvCxnSpPr>
        <p:spPr>
          <a:xfrm>
            <a:off x="4550475" y="0"/>
            <a:ext cx="0" cy="6526800"/>
          </a:xfrm>
          <a:prstGeom prst="straightConnector1">
            <a:avLst/>
          </a:prstGeom>
          <a:noFill/>
          <a:ln w="38100" cap="flat" cmpd="sng">
            <a:solidFill>
              <a:srgbClr val="000000"/>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1"/>
          <p:cNvSpPr/>
          <p:nvPr/>
        </p:nvSpPr>
        <p:spPr>
          <a:xfrm>
            <a:off x="-129525" y="6526800"/>
            <a:ext cx="9360000" cy="331200"/>
          </a:xfrm>
          <a:prstGeom prst="rect">
            <a:avLst/>
          </a:prstGeom>
          <a:solidFill>
            <a:srgbClr val="CCAB45"/>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1"/>
          <p:cNvSpPr/>
          <p:nvPr/>
        </p:nvSpPr>
        <p:spPr>
          <a:xfrm>
            <a:off x="-129525" y="0"/>
            <a:ext cx="9360000" cy="1088100"/>
          </a:xfrm>
          <a:prstGeom prst="rect">
            <a:avLst/>
          </a:prstGeom>
          <a:solidFill>
            <a:srgbClr val="0B539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1"/>
          <p:cNvSpPr txBox="1"/>
          <p:nvPr/>
        </p:nvSpPr>
        <p:spPr>
          <a:xfrm>
            <a:off x="134400" y="195750"/>
            <a:ext cx="42954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Title I Programs Provide Supplemental Support</a:t>
            </a:r>
            <a:endParaRPr sz="2400" b="1">
              <a:solidFill>
                <a:srgbClr val="FFFFFF"/>
              </a:solidFill>
              <a:latin typeface="McLaren"/>
              <a:ea typeface="McLaren"/>
              <a:cs typeface="McLaren"/>
              <a:sym typeface="McLaren"/>
            </a:endParaRPr>
          </a:p>
        </p:txBody>
      </p:sp>
      <p:sp>
        <p:nvSpPr>
          <p:cNvPr id="252" name="Google Shape;252;p41"/>
          <p:cNvSpPr txBox="1"/>
          <p:nvPr/>
        </p:nvSpPr>
        <p:spPr>
          <a:xfrm>
            <a:off x="199800" y="1206625"/>
            <a:ext cx="4230000" cy="5146800"/>
          </a:xfrm>
          <a:prstGeom prst="rect">
            <a:avLst/>
          </a:prstGeom>
          <a:solidFill>
            <a:srgbClr val="FFFFFF"/>
          </a:solid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Font typeface="Cabin"/>
              <a:buChar char="❏"/>
            </a:pPr>
            <a:r>
              <a:rPr lang="en-US" sz="2200">
                <a:latin typeface="Cabin"/>
                <a:ea typeface="Cabin"/>
                <a:cs typeface="Cabin"/>
                <a:sym typeface="Cabin"/>
              </a:rPr>
              <a:t>Reading Coach</a:t>
            </a:r>
            <a:endParaRPr sz="2200">
              <a:latin typeface="Cabin"/>
              <a:ea typeface="Cabin"/>
              <a:cs typeface="Cabin"/>
              <a:sym typeface="Cabin"/>
            </a:endParaRPr>
          </a:p>
          <a:p>
            <a:pPr marL="457200" lvl="0" indent="-368300" algn="l" rtl="0">
              <a:spcBef>
                <a:spcPts val="1000"/>
              </a:spcBef>
              <a:spcAft>
                <a:spcPts val="0"/>
              </a:spcAft>
              <a:buSzPts val="2200"/>
              <a:buFont typeface="Cabin"/>
              <a:buChar char="❏"/>
            </a:pPr>
            <a:r>
              <a:rPr lang="en-US" sz="2200">
                <a:latin typeface="Cabin"/>
                <a:ea typeface="Cabin"/>
                <a:cs typeface="Cabin"/>
                <a:sym typeface="Cabin"/>
              </a:rPr>
              <a:t>Additional paraprofessionals</a:t>
            </a:r>
            <a:endParaRPr sz="2200">
              <a:latin typeface="Cabin"/>
              <a:ea typeface="Cabin"/>
              <a:cs typeface="Cabin"/>
              <a:sym typeface="Cabin"/>
            </a:endParaRPr>
          </a:p>
          <a:p>
            <a:pPr marL="457200" lvl="0" indent="-368300" algn="l" rtl="0">
              <a:spcBef>
                <a:spcPts val="1000"/>
              </a:spcBef>
              <a:spcAft>
                <a:spcPts val="0"/>
              </a:spcAft>
              <a:buSzPts val="2200"/>
              <a:buFont typeface="Cabin"/>
              <a:buChar char="❏"/>
            </a:pPr>
            <a:r>
              <a:rPr lang="en-US" sz="2200">
                <a:latin typeface="Cabin"/>
                <a:ea typeface="Cabin"/>
                <a:cs typeface="Cabin"/>
                <a:sym typeface="Cabin"/>
              </a:rPr>
              <a:t>Additional training for school staff</a:t>
            </a:r>
            <a:endParaRPr sz="2200">
              <a:latin typeface="Cabin"/>
              <a:ea typeface="Cabin"/>
              <a:cs typeface="Cabin"/>
              <a:sym typeface="Cabin"/>
            </a:endParaRPr>
          </a:p>
          <a:p>
            <a:pPr marL="457200" lvl="0" indent="-368300" algn="l" rtl="0">
              <a:spcBef>
                <a:spcPts val="1000"/>
              </a:spcBef>
              <a:spcAft>
                <a:spcPts val="0"/>
              </a:spcAft>
              <a:buSzPts val="2200"/>
              <a:buFont typeface="Cabin"/>
              <a:buChar char="❏"/>
            </a:pPr>
            <a:r>
              <a:rPr lang="en-US" sz="2200">
                <a:latin typeface="Cabin"/>
                <a:ea typeface="Cabin"/>
                <a:cs typeface="Cabin"/>
                <a:sym typeface="Cabin"/>
              </a:rPr>
              <a:t>Extra time for instruction (Before and/or after school programs)</a:t>
            </a:r>
            <a:endParaRPr sz="2200">
              <a:latin typeface="Cabin"/>
              <a:ea typeface="Cabin"/>
              <a:cs typeface="Cabin"/>
              <a:sym typeface="Cabin"/>
            </a:endParaRPr>
          </a:p>
          <a:p>
            <a:pPr marL="457200" lvl="0" indent="-368300" algn="l" rtl="0">
              <a:spcBef>
                <a:spcPts val="1000"/>
              </a:spcBef>
              <a:spcAft>
                <a:spcPts val="0"/>
              </a:spcAft>
              <a:buSzPts val="2200"/>
              <a:buFont typeface="Cabin"/>
              <a:buChar char="❏"/>
            </a:pPr>
            <a:r>
              <a:rPr lang="en-US" sz="2200">
                <a:latin typeface="Cabin"/>
                <a:ea typeface="Cabin"/>
                <a:cs typeface="Cabin"/>
                <a:sym typeface="Cabin"/>
              </a:rPr>
              <a:t>Family Engagement Activities</a:t>
            </a:r>
            <a:endParaRPr sz="2200">
              <a:latin typeface="Cabin"/>
              <a:ea typeface="Cabin"/>
              <a:cs typeface="Cabin"/>
              <a:sym typeface="Cabin"/>
            </a:endParaRPr>
          </a:p>
          <a:p>
            <a:pPr marL="457200" lvl="0" indent="-368300" algn="l" rtl="0">
              <a:spcBef>
                <a:spcPts val="1000"/>
              </a:spcBef>
              <a:spcAft>
                <a:spcPts val="0"/>
              </a:spcAft>
              <a:buSzPts val="2200"/>
              <a:buFont typeface="Cabin"/>
              <a:buChar char="❏"/>
            </a:pPr>
            <a:r>
              <a:rPr lang="en-US" sz="2200">
                <a:latin typeface="Cabin"/>
                <a:ea typeface="Cabin"/>
                <a:cs typeface="Cabin"/>
                <a:sym typeface="Cabin"/>
              </a:rPr>
              <a:t>A variety of supplemental teaching methods and materials</a:t>
            </a:r>
            <a:endParaRPr sz="2200">
              <a:latin typeface="Cabin"/>
              <a:ea typeface="Cabin"/>
              <a:cs typeface="Cabin"/>
              <a:sym typeface="Cabin"/>
            </a:endParaRPr>
          </a:p>
          <a:p>
            <a:pPr marL="457200" lvl="0" indent="-368300" algn="l" rtl="0">
              <a:spcBef>
                <a:spcPts val="1000"/>
              </a:spcBef>
              <a:spcAft>
                <a:spcPts val="0"/>
              </a:spcAft>
              <a:buSzPts val="2200"/>
              <a:buFont typeface="Cabin"/>
              <a:buChar char="❏"/>
            </a:pPr>
            <a:r>
              <a:rPr lang="en-US" sz="2200">
                <a:latin typeface="Cabin"/>
                <a:ea typeface="Cabin"/>
                <a:cs typeface="Cabin"/>
                <a:sym typeface="Cabin"/>
              </a:rPr>
              <a:t>iReady, Acaletics, Accelerated Reader</a:t>
            </a:r>
            <a:endParaRPr sz="22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45720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r>
              <a:rPr lang="en-US" sz="1800" b="1">
                <a:solidFill>
                  <a:srgbClr val="000000"/>
                </a:solidFill>
                <a:latin typeface="McLaren"/>
                <a:ea typeface="McLaren"/>
                <a:cs typeface="McLaren"/>
                <a:sym typeface="McLaren"/>
              </a:rPr>
              <a:t/>
            </a:r>
            <a:br>
              <a:rPr lang="en-US" sz="1800" b="1">
                <a:solidFill>
                  <a:srgbClr val="000000"/>
                </a:solidFill>
                <a:latin typeface="McLaren"/>
                <a:ea typeface="McLaren"/>
                <a:cs typeface="McLaren"/>
                <a:sym typeface="McLaren"/>
              </a:rPr>
            </a:br>
            <a:endParaRPr sz="1800">
              <a:solidFill>
                <a:srgbClr val="000000"/>
              </a:solidFill>
              <a:latin typeface="McLaren"/>
              <a:ea typeface="McLaren"/>
              <a:cs typeface="McLaren"/>
              <a:sym typeface="McLaren"/>
            </a:endParaRPr>
          </a:p>
          <a:p>
            <a:pPr marL="457200" lvl="0" indent="0" algn="l" rtl="0">
              <a:spcBef>
                <a:spcPts val="1000"/>
              </a:spcBef>
              <a:spcAft>
                <a:spcPts val="0"/>
              </a:spcAft>
              <a:buNone/>
            </a:pPr>
            <a:r>
              <a:rPr lang="en-US" sz="1800" b="1">
                <a:solidFill>
                  <a:srgbClr val="3D4965"/>
                </a:solidFill>
                <a:latin typeface="Dosis"/>
                <a:ea typeface="Dosis"/>
                <a:cs typeface="Dosis"/>
                <a:sym typeface="Dosis"/>
              </a:rPr>
              <a:t/>
            </a:r>
            <a:br>
              <a:rPr lang="en-US" sz="1800" b="1">
                <a:solidFill>
                  <a:srgbClr val="3D4965"/>
                </a:solidFill>
                <a:latin typeface="Dosis"/>
                <a:ea typeface="Dosis"/>
                <a:cs typeface="Dosis"/>
                <a:sym typeface="Dosis"/>
              </a:rPr>
            </a:br>
            <a:r>
              <a:rPr lang="en-US" sz="1800">
                <a:solidFill>
                  <a:srgbClr val="3C78D8"/>
                </a:solidFill>
                <a:latin typeface="Dosis"/>
                <a:ea typeface="Dosis"/>
                <a:cs typeface="Dosis"/>
                <a:sym typeface="Dosis"/>
              </a:rPr>
              <a:t/>
            </a:r>
            <a:br>
              <a:rPr lang="en-US" sz="1800">
                <a:solidFill>
                  <a:srgbClr val="3C78D8"/>
                </a:solidFill>
                <a:latin typeface="Dosis"/>
                <a:ea typeface="Dosis"/>
                <a:cs typeface="Dosis"/>
                <a:sym typeface="Dosis"/>
              </a:rPr>
            </a:br>
            <a:endParaRPr sz="1800">
              <a:solidFill>
                <a:srgbClr val="3D4965"/>
              </a:solidFill>
              <a:latin typeface="Dosis"/>
              <a:ea typeface="Dosis"/>
              <a:cs typeface="Dosis"/>
              <a:sym typeface="Dosis"/>
            </a:endParaRPr>
          </a:p>
          <a:p>
            <a:pPr marL="0" lvl="0" indent="0" algn="l" rtl="0">
              <a:spcBef>
                <a:spcPts val="1000"/>
              </a:spcBef>
              <a:spcAft>
                <a:spcPts val="0"/>
              </a:spcAft>
              <a:buClr>
                <a:srgbClr val="000000"/>
              </a:buClr>
              <a:buSzPts val="1100"/>
              <a:buFont typeface="Arial"/>
              <a:buNone/>
            </a:pPr>
            <a:endParaRPr sz="1800">
              <a:solidFill>
                <a:srgbClr val="3D4965"/>
              </a:solidFill>
              <a:latin typeface="Dosis"/>
              <a:ea typeface="Dosis"/>
              <a:cs typeface="Dosis"/>
              <a:sym typeface="Dosis"/>
            </a:endParaRPr>
          </a:p>
          <a:p>
            <a:pPr marL="0" lvl="0" indent="0" algn="l" rtl="0">
              <a:spcBef>
                <a:spcPts val="600"/>
              </a:spcBef>
              <a:spcAft>
                <a:spcPts val="0"/>
              </a:spcAft>
              <a:buNone/>
            </a:pPr>
            <a:endParaRPr sz="1800">
              <a:solidFill>
                <a:srgbClr val="3D4965"/>
              </a:solidFill>
              <a:latin typeface="Dosis"/>
              <a:ea typeface="Dosis"/>
              <a:cs typeface="Dosis"/>
              <a:sym typeface="Dosis"/>
            </a:endParaRPr>
          </a:p>
        </p:txBody>
      </p:sp>
      <p:sp>
        <p:nvSpPr>
          <p:cNvPr id="253" name="Google Shape;253;p41"/>
          <p:cNvSpPr txBox="1"/>
          <p:nvPr/>
        </p:nvSpPr>
        <p:spPr>
          <a:xfrm>
            <a:off x="4648800" y="1206625"/>
            <a:ext cx="4295400" cy="5146800"/>
          </a:xfrm>
          <a:prstGeom prst="rect">
            <a:avLst/>
          </a:prstGeom>
          <a:solidFill>
            <a:srgbClr val="FFFFFF"/>
          </a:solid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Cabin"/>
              <a:buChar char="❏"/>
            </a:pPr>
            <a:r>
              <a:rPr lang="en-US" sz="2000">
                <a:solidFill>
                  <a:schemeClr val="dk1"/>
                </a:solidFill>
                <a:latin typeface="Cabin"/>
                <a:ea typeface="Cabin"/>
                <a:cs typeface="Cabin"/>
                <a:sym typeface="Cabin"/>
              </a:rPr>
              <a:t>Instructor de Lectura</a:t>
            </a:r>
            <a:endParaRPr sz="2000">
              <a:solidFill>
                <a:schemeClr val="dk1"/>
              </a:solidFill>
              <a:latin typeface="Cabin"/>
              <a:ea typeface="Cabin"/>
              <a:cs typeface="Cabin"/>
              <a:sym typeface="Cabin"/>
            </a:endParaRPr>
          </a:p>
          <a:p>
            <a:pPr marL="457200" lvl="0" indent="-355600" algn="l" rtl="0">
              <a:spcBef>
                <a:spcPts val="1000"/>
              </a:spcBef>
              <a:spcAft>
                <a:spcPts val="0"/>
              </a:spcAft>
              <a:buClr>
                <a:schemeClr val="dk1"/>
              </a:buClr>
              <a:buSzPts val="2000"/>
              <a:buFont typeface="Cabin"/>
              <a:buChar char="❏"/>
            </a:pPr>
            <a:r>
              <a:rPr lang="en-US" sz="2000">
                <a:solidFill>
                  <a:schemeClr val="dk1"/>
                </a:solidFill>
                <a:latin typeface="Cabin"/>
                <a:ea typeface="Cabin"/>
                <a:cs typeface="Cabin"/>
                <a:sym typeface="Cabin"/>
              </a:rPr>
              <a:t>Paraprofesionales Adicionales</a:t>
            </a:r>
            <a:endParaRPr sz="2000">
              <a:solidFill>
                <a:schemeClr val="dk1"/>
              </a:solidFill>
              <a:latin typeface="Cabin"/>
              <a:ea typeface="Cabin"/>
              <a:cs typeface="Cabin"/>
              <a:sym typeface="Cabin"/>
            </a:endParaRPr>
          </a:p>
          <a:p>
            <a:pPr marL="457200" lvl="0" indent="-355600" algn="l" rtl="0">
              <a:spcBef>
                <a:spcPts val="1000"/>
              </a:spcBef>
              <a:spcAft>
                <a:spcPts val="0"/>
              </a:spcAft>
              <a:buClr>
                <a:schemeClr val="dk1"/>
              </a:buClr>
              <a:buSzPts val="2000"/>
              <a:buFont typeface="Cabin"/>
              <a:buChar char="❏"/>
            </a:pPr>
            <a:r>
              <a:rPr lang="en-US" sz="2000">
                <a:solidFill>
                  <a:schemeClr val="dk1"/>
                </a:solidFill>
                <a:latin typeface="Cabin"/>
                <a:ea typeface="Cabin"/>
                <a:cs typeface="Cabin"/>
                <a:sym typeface="Cabin"/>
              </a:rPr>
              <a:t>Entrenamiento Adicional de personal escolar</a:t>
            </a:r>
            <a:endParaRPr sz="2000">
              <a:solidFill>
                <a:schemeClr val="dk1"/>
              </a:solidFill>
              <a:latin typeface="Cabin"/>
              <a:ea typeface="Cabin"/>
              <a:cs typeface="Cabin"/>
              <a:sym typeface="Cabin"/>
            </a:endParaRPr>
          </a:p>
          <a:p>
            <a:pPr marL="457200" lvl="0" indent="-355600" algn="l" rtl="0">
              <a:spcBef>
                <a:spcPts val="1000"/>
              </a:spcBef>
              <a:spcAft>
                <a:spcPts val="0"/>
              </a:spcAft>
              <a:buClr>
                <a:schemeClr val="dk1"/>
              </a:buClr>
              <a:buSzPts val="2000"/>
              <a:buFont typeface="Cabin"/>
              <a:buChar char="❏"/>
            </a:pPr>
            <a:r>
              <a:rPr lang="en-US" sz="2000">
                <a:solidFill>
                  <a:schemeClr val="dk1"/>
                </a:solidFill>
                <a:latin typeface="Cabin"/>
                <a:ea typeface="Cabin"/>
                <a:cs typeface="Cabin"/>
                <a:sym typeface="Cabin"/>
              </a:rPr>
              <a:t>Tiempo adicional de instrucción (programas antes/después de clase)</a:t>
            </a:r>
            <a:endParaRPr sz="2000">
              <a:solidFill>
                <a:schemeClr val="dk1"/>
              </a:solidFill>
              <a:latin typeface="Cabin"/>
              <a:ea typeface="Cabin"/>
              <a:cs typeface="Cabin"/>
              <a:sym typeface="Cabin"/>
            </a:endParaRPr>
          </a:p>
          <a:p>
            <a:pPr marL="457200" lvl="0" indent="-355600" algn="l" rtl="0">
              <a:spcBef>
                <a:spcPts val="1000"/>
              </a:spcBef>
              <a:spcAft>
                <a:spcPts val="0"/>
              </a:spcAft>
              <a:buClr>
                <a:schemeClr val="dk1"/>
              </a:buClr>
              <a:buSzPts val="2000"/>
              <a:buFont typeface="Cabin"/>
              <a:buChar char="❏"/>
            </a:pPr>
            <a:r>
              <a:rPr lang="en-US" sz="2000">
                <a:solidFill>
                  <a:schemeClr val="dk1"/>
                </a:solidFill>
                <a:latin typeface="Cabin"/>
                <a:ea typeface="Cabin"/>
                <a:cs typeface="Cabin"/>
                <a:sym typeface="Cabin"/>
              </a:rPr>
              <a:t>Actividades con Participación de los Padres</a:t>
            </a:r>
            <a:endParaRPr sz="2000">
              <a:solidFill>
                <a:schemeClr val="dk1"/>
              </a:solidFill>
              <a:latin typeface="Cabin"/>
              <a:ea typeface="Cabin"/>
              <a:cs typeface="Cabin"/>
              <a:sym typeface="Cabin"/>
            </a:endParaRPr>
          </a:p>
          <a:p>
            <a:pPr marL="457200" lvl="0" indent="-355600" algn="l" rtl="0">
              <a:spcBef>
                <a:spcPts val="1000"/>
              </a:spcBef>
              <a:spcAft>
                <a:spcPts val="0"/>
              </a:spcAft>
              <a:buClr>
                <a:schemeClr val="dk1"/>
              </a:buClr>
              <a:buSzPts val="2000"/>
              <a:buFont typeface="Cabin"/>
              <a:buChar char="❏"/>
            </a:pPr>
            <a:r>
              <a:rPr lang="en-US" sz="2000">
                <a:solidFill>
                  <a:schemeClr val="dk1"/>
                </a:solidFill>
                <a:latin typeface="Cabin"/>
                <a:ea typeface="Cabin"/>
                <a:cs typeface="Cabin"/>
                <a:sym typeface="Cabin"/>
              </a:rPr>
              <a:t>Una variedad de métodos de enseñanza y materiales suplementarios</a:t>
            </a:r>
            <a:endParaRPr sz="2000">
              <a:solidFill>
                <a:schemeClr val="dk1"/>
              </a:solidFill>
              <a:latin typeface="Cabin"/>
              <a:ea typeface="Cabin"/>
              <a:cs typeface="Cabin"/>
              <a:sym typeface="Cabin"/>
            </a:endParaRPr>
          </a:p>
          <a:p>
            <a:pPr marL="457200" lvl="0" indent="-355600" algn="l" rtl="0">
              <a:spcBef>
                <a:spcPts val="1000"/>
              </a:spcBef>
              <a:spcAft>
                <a:spcPts val="0"/>
              </a:spcAft>
              <a:buClr>
                <a:schemeClr val="dk1"/>
              </a:buClr>
              <a:buSzPts val="2000"/>
              <a:buFont typeface="Cabin"/>
              <a:buChar char="❏"/>
            </a:pPr>
            <a:r>
              <a:rPr lang="en-US" sz="2000">
                <a:solidFill>
                  <a:schemeClr val="dk1"/>
                </a:solidFill>
                <a:latin typeface="Cabin"/>
                <a:ea typeface="Cabin"/>
                <a:cs typeface="Cabin"/>
                <a:sym typeface="Cabin"/>
              </a:rPr>
              <a:t>Instrucción adicional usando tecnología iReady, Acaletics</a:t>
            </a:r>
            <a:endParaRPr sz="2000">
              <a:solidFill>
                <a:schemeClr val="dk1"/>
              </a:solidFill>
              <a:latin typeface="Cabin"/>
              <a:ea typeface="Cabin"/>
              <a:cs typeface="Cabin"/>
              <a:sym typeface="Cabin"/>
            </a:endParaRPr>
          </a:p>
          <a:p>
            <a:pPr marL="457200" lvl="0" indent="0" algn="l" rtl="0">
              <a:spcBef>
                <a:spcPts val="1000"/>
              </a:spcBef>
              <a:spcAft>
                <a:spcPts val="0"/>
              </a:spcAft>
              <a:buNone/>
            </a:pPr>
            <a:endParaRPr sz="2200">
              <a:solidFill>
                <a:schemeClr val="dk1"/>
              </a:solidFill>
              <a:latin typeface="Cabin"/>
              <a:ea typeface="Cabin"/>
              <a:cs typeface="Cabin"/>
              <a:sym typeface="Cabin"/>
            </a:endParaRPr>
          </a:p>
          <a:p>
            <a:pPr marL="0" lvl="0" indent="0" algn="l" rtl="0">
              <a:spcBef>
                <a:spcPts val="1000"/>
              </a:spcBef>
              <a:spcAft>
                <a:spcPts val="1000"/>
              </a:spcAft>
              <a:buNone/>
            </a:pPr>
            <a:endParaRPr sz="2400" b="1">
              <a:solidFill>
                <a:schemeClr val="dk1"/>
              </a:solidFill>
              <a:latin typeface="Cabin"/>
              <a:ea typeface="Cabin"/>
              <a:cs typeface="Cabin"/>
              <a:sym typeface="Cabin"/>
            </a:endParaRPr>
          </a:p>
        </p:txBody>
      </p:sp>
      <p:sp>
        <p:nvSpPr>
          <p:cNvPr id="254" name="Google Shape;254;p41"/>
          <p:cNvSpPr txBox="1"/>
          <p:nvPr/>
        </p:nvSpPr>
        <p:spPr>
          <a:xfrm>
            <a:off x="4648800" y="195750"/>
            <a:ext cx="43635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Programa Título I Provee Apoyo Supplemental</a:t>
            </a:r>
            <a:endParaRPr sz="2400" b="1">
              <a:solidFill>
                <a:srgbClr val="FFFFFF"/>
              </a:solidFill>
              <a:latin typeface="McLaren"/>
              <a:ea typeface="McLaren"/>
              <a:cs typeface="McLaren"/>
              <a:sym typeface="McLaren"/>
            </a:endParaRPr>
          </a:p>
        </p:txBody>
      </p:sp>
      <p:cxnSp>
        <p:nvCxnSpPr>
          <p:cNvPr id="255" name="Google Shape;255;p41"/>
          <p:cNvCxnSpPr>
            <a:stCxn id="250" idx="0"/>
            <a:endCxn id="249" idx="0"/>
          </p:cNvCxnSpPr>
          <p:nvPr/>
        </p:nvCxnSpPr>
        <p:spPr>
          <a:xfrm>
            <a:off x="4550475" y="0"/>
            <a:ext cx="0" cy="6526800"/>
          </a:xfrm>
          <a:prstGeom prst="straightConnector1">
            <a:avLst/>
          </a:prstGeom>
          <a:noFill/>
          <a:ln w="38100" cap="flat" cmpd="sng">
            <a:solidFill>
              <a:srgbClr val="000000"/>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2"/>
          <p:cNvSpPr/>
          <p:nvPr/>
        </p:nvSpPr>
        <p:spPr>
          <a:xfrm>
            <a:off x="-129525" y="6526800"/>
            <a:ext cx="9360000" cy="331200"/>
          </a:xfrm>
          <a:prstGeom prst="rect">
            <a:avLst/>
          </a:prstGeom>
          <a:solidFill>
            <a:srgbClr val="CCAB45"/>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2"/>
          <p:cNvSpPr/>
          <p:nvPr/>
        </p:nvSpPr>
        <p:spPr>
          <a:xfrm>
            <a:off x="-129525" y="0"/>
            <a:ext cx="9360000" cy="1088100"/>
          </a:xfrm>
          <a:prstGeom prst="rect">
            <a:avLst/>
          </a:prstGeom>
          <a:solidFill>
            <a:srgbClr val="0B539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2"/>
          <p:cNvSpPr txBox="1"/>
          <p:nvPr/>
        </p:nvSpPr>
        <p:spPr>
          <a:xfrm>
            <a:off x="134400" y="195750"/>
            <a:ext cx="42954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FFFFF"/>
                </a:solidFill>
                <a:latin typeface="McLaren"/>
                <a:ea typeface="McLaren"/>
                <a:cs typeface="McLaren"/>
                <a:sym typeface="McLaren"/>
              </a:rPr>
              <a:t>Title I Funds</a:t>
            </a:r>
            <a:endParaRPr sz="3000" b="1">
              <a:solidFill>
                <a:srgbClr val="FFFFFF"/>
              </a:solidFill>
              <a:latin typeface="McLaren"/>
              <a:ea typeface="McLaren"/>
              <a:cs typeface="McLaren"/>
              <a:sym typeface="McLaren"/>
            </a:endParaRPr>
          </a:p>
        </p:txBody>
      </p:sp>
      <p:sp>
        <p:nvSpPr>
          <p:cNvPr id="264" name="Google Shape;264;p42"/>
          <p:cNvSpPr txBox="1"/>
          <p:nvPr/>
        </p:nvSpPr>
        <p:spPr>
          <a:xfrm>
            <a:off x="199800" y="1206625"/>
            <a:ext cx="4230000" cy="5146800"/>
          </a:xfrm>
          <a:prstGeom prst="rect">
            <a:avLst/>
          </a:prstGeom>
          <a:solidFill>
            <a:srgbClr val="FFFFFF"/>
          </a:solid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abin"/>
              <a:buChar char="❏"/>
            </a:pPr>
            <a:r>
              <a:rPr lang="en-US" sz="2400">
                <a:latin typeface="Cabin"/>
                <a:ea typeface="Cabin"/>
                <a:cs typeface="Cabin"/>
                <a:sym typeface="Cabin"/>
              </a:rPr>
              <a:t>OAA is provided $</a:t>
            </a:r>
            <a:r>
              <a:rPr lang="en-US" sz="2400" b="1">
                <a:latin typeface="Cabin"/>
                <a:ea typeface="Cabin"/>
                <a:cs typeface="Cabin"/>
                <a:sym typeface="Cabin"/>
              </a:rPr>
              <a:t>17,600</a:t>
            </a:r>
            <a:r>
              <a:rPr lang="en-US" sz="2400">
                <a:latin typeface="Cabin"/>
                <a:ea typeface="Cabin"/>
                <a:cs typeface="Cabin"/>
                <a:sym typeface="Cabin"/>
              </a:rPr>
              <a:t> to pay for supplemental services and programs for our students this year.</a:t>
            </a:r>
            <a:endParaRPr sz="2400">
              <a:latin typeface="Cabin"/>
              <a:ea typeface="Cabin"/>
              <a:cs typeface="Cabin"/>
              <a:sym typeface="Cabin"/>
            </a:endParaRPr>
          </a:p>
          <a:p>
            <a:pPr marL="457200" lvl="0" indent="-381000" algn="l" rtl="0">
              <a:spcBef>
                <a:spcPts val="1000"/>
              </a:spcBef>
              <a:spcAft>
                <a:spcPts val="0"/>
              </a:spcAft>
              <a:buSzPts val="2400"/>
              <a:buFont typeface="Cabin"/>
              <a:buChar char="❏"/>
            </a:pPr>
            <a:r>
              <a:rPr lang="en-US" sz="2400">
                <a:latin typeface="Cabin"/>
                <a:ea typeface="Cabin"/>
                <a:cs typeface="Cabin"/>
                <a:sym typeface="Cabin"/>
              </a:rPr>
              <a:t>$</a:t>
            </a:r>
            <a:r>
              <a:rPr lang="en-US" sz="2400" b="1">
                <a:latin typeface="Cabin"/>
                <a:ea typeface="Cabin"/>
                <a:cs typeface="Cabin"/>
                <a:sym typeface="Cabin"/>
              </a:rPr>
              <a:t>359.10</a:t>
            </a:r>
            <a:r>
              <a:rPr lang="en-US" sz="2400">
                <a:latin typeface="Cabin"/>
                <a:ea typeface="Cabin"/>
                <a:cs typeface="Cabin"/>
                <a:sym typeface="Cabin"/>
              </a:rPr>
              <a:t> of this amount is allocated to the school to implement family engagement activities.</a:t>
            </a:r>
            <a:endParaRPr sz="24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45720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r>
              <a:rPr lang="en-US" sz="1800" b="1">
                <a:solidFill>
                  <a:srgbClr val="000000"/>
                </a:solidFill>
                <a:latin typeface="McLaren"/>
                <a:ea typeface="McLaren"/>
                <a:cs typeface="McLaren"/>
                <a:sym typeface="McLaren"/>
              </a:rPr>
              <a:t/>
            </a:r>
            <a:br>
              <a:rPr lang="en-US" sz="1800" b="1">
                <a:solidFill>
                  <a:srgbClr val="000000"/>
                </a:solidFill>
                <a:latin typeface="McLaren"/>
                <a:ea typeface="McLaren"/>
                <a:cs typeface="McLaren"/>
                <a:sym typeface="McLaren"/>
              </a:rPr>
            </a:br>
            <a:endParaRPr sz="1800">
              <a:solidFill>
                <a:srgbClr val="000000"/>
              </a:solidFill>
              <a:latin typeface="McLaren"/>
              <a:ea typeface="McLaren"/>
              <a:cs typeface="McLaren"/>
              <a:sym typeface="McLaren"/>
            </a:endParaRPr>
          </a:p>
          <a:p>
            <a:pPr marL="457200" lvl="0" indent="0" algn="l" rtl="0">
              <a:spcBef>
                <a:spcPts val="1000"/>
              </a:spcBef>
              <a:spcAft>
                <a:spcPts val="0"/>
              </a:spcAft>
              <a:buNone/>
            </a:pPr>
            <a:r>
              <a:rPr lang="en-US" sz="1800" b="1">
                <a:solidFill>
                  <a:srgbClr val="3D4965"/>
                </a:solidFill>
                <a:latin typeface="Dosis"/>
                <a:ea typeface="Dosis"/>
                <a:cs typeface="Dosis"/>
                <a:sym typeface="Dosis"/>
              </a:rPr>
              <a:t/>
            </a:r>
            <a:br>
              <a:rPr lang="en-US" sz="1800" b="1">
                <a:solidFill>
                  <a:srgbClr val="3D4965"/>
                </a:solidFill>
                <a:latin typeface="Dosis"/>
                <a:ea typeface="Dosis"/>
                <a:cs typeface="Dosis"/>
                <a:sym typeface="Dosis"/>
              </a:rPr>
            </a:br>
            <a:r>
              <a:rPr lang="en-US" sz="1800">
                <a:solidFill>
                  <a:srgbClr val="3C78D8"/>
                </a:solidFill>
                <a:latin typeface="Dosis"/>
                <a:ea typeface="Dosis"/>
                <a:cs typeface="Dosis"/>
                <a:sym typeface="Dosis"/>
              </a:rPr>
              <a:t/>
            </a:r>
            <a:br>
              <a:rPr lang="en-US" sz="1800">
                <a:solidFill>
                  <a:srgbClr val="3C78D8"/>
                </a:solidFill>
                <a:latin typeface="Dosis"/>
                <a:ea typeface="Dosis"/>
                <a:cs typeface="Dosis"/>
                <a:sym typeface="Dosis"/>
              </a:rPr>
            </a:br>
            <a:endParaRPr sz="1800">
              <a:solidFill>
                <a:srgbClr val="3D4965"/>
              </a:solidFill>
              <a:latin typeface="Dosis"/>
              <a:ea typeface="Dosis"/>
              <a:cs typeface="Dosis"/>
              <a:sym typeface="Dosis"/>
            </a:endParaRPr>
          </a:p>
          <a:p>
            <a:pPr marL="0" lvl="0" indent="0" algn="l" rtl="0">
              <a:spcBef>
                <a:spcPts val="1000"/>
              </a:spcBef>
              <a:spcAft>
                <a:spcPts val="0"/>
              </a:spcAft>
              <a:buClr>
                <a:srgbClr val="000000"/>
              </a:buClr>
              <a:buSzPts val="1100"/>
              <a:buFont typeface="Arial"/>
              <a:buNone/>
            </a:pPr>
            <a:endParaRPr sz="1800">
              <a:solidFill>
                <a:srgbClr val="3D4965"/>
              </a:solidFill>
              <a:latin typeface="Dosis"/>
              <a:ea typeface="Dosis"/>
              <a:cs typeface="Dosis"/>
              <a:sym typeface="Dosis"/>
            </a:endParaRPr>
          </a:p>
          <a:p>
            <a:pPr marL="0" lvl="0" indent="0" algn="l" rtl="0">
              <a:spcBef>
                <a:spcPts val="600"/>
              </a:spcBef>
              <a:spcAft>
                <a:spcPts val="0"/>
              </a:spcAft>
              <a:buNone/>
            </a:pPr>
            <a:endParaRPr sz="1800">
              <a:solidFill>
                <a:srgbClr val="3D4965"/>
              </a:solidFill>
              <a:latin typeface="Dosis"/>
              <a:ea typeface="Dosis"/>
              <a:cs typeface="Dosis"/>
              <a:sym typeface="Dosis"/>
            </a:endParaRPr>
          </a:p>
        </p:txBody>
      </p:sp>
      <p:sp>
        <p:nvSpPr>
          <p:cNvPr id="265" name="Google Shape;265;p42"/>
          <p:cNvSpPr txBox="1"/>
          <p:nvPr/>
        </p:nvSpPr>
        <p:spPr>
          <a:xfrm>
            <a:off x="4648800" y="1206625"/>
            <a:ext cx="4295400" cy="5146800"/>
          </a:xfrm>
          <a:prstGeom prst="rect">
            <a:avLst/>
          </a:prstGeom>
          <a:solidFill>
            <a:srgbClr val="FFFFFF"/>
          </a:solid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Cabin"/>
              <a:buChar char="❏"/>
            </a:pPr>
            <a:r>
              <a:rPr lang="en-US" sz="2400">
                <a:solidFill>
                  <a:schemeClr val="dk1"/>
                </a:solidFill>
                <a:latin typeface="Cabin"/>
                <a:ea typeface="Cabin"/>
                <a:cs typeface="Cabin"/>
                <a:sym typeface="Cabin"/>
              </a:rPr>
              <a:t>Se le proporcionó este año a la OAA $</a:t>
            </a:r>
            <a:r>
              <a:rPr lang="en-US" sz="2400" b="1">
                <a:solidFill>
                  <a:schemeClr val="dk1"/>
                </a:solidFill>
                <a:latin typeface="Cabin"/>
                <a:ea typeface="Cabin"/>
                <a:cs typeface="Cabin"/>
                <a:sym typeface="Cabin"/>
              </a:rPr>
              <a:t>17,600</a:t>
            </a:r>
            <a:r>
              <a:rPr lang="en-US" sz="2400">
                <a:solidFill>
                  <a:schemeClr val="dk1"/>
                </a:solidFill>
                <a:latin typeface="Cabin"/>
                <a:ea typeface="Cabin"/>
                <a:cs typeface="Cabin"/>
                <a:sym typeface="Cabin"/>
              </a:rPr>
              <a:t> para pagar servicios y programas suplementarios para nuestros estudiantes. </a:t>
            </a:r>
            <a:endParaRPr sz="2400">
              <a:solidFill>
                <a:schemeClr val="dk1"/>
              </a:solidFill>
              <a:latin typeface="Cabin"/>
              <a:ea typeface="Cabin"/>
              <a:cs typeface="Cabin"/>
              <a:sym typeface="Cabin"/>
            </a:endParaRPr>
          </a:p>
          <a:p>
            <a:pPr marL="457200" lvl="0" indent="-381000" algn="l" rtl="0">
              <a:spcBef>
                <a:spcPts val="1000"/>
              </a:spcBef>
              <a:spcAft>
                <a:spcPts val="0"/>
              </a:spcAft>
              <a:buClr>
                <a:schemeClr val="dk1"/>
              </a:buClr>
              <a:buSzPts val="2400"/>
              <a:buFont typeface="Cabin"/>
              <a:buChar char="❏"/>
            </a:pPr>
            <a:r>
              <a:rPr lang="en-US" sz="2400">
                <a:solidFill>
                  <a:schemeClr val="dk1"/>
                </a:solidFill>
                <a:latin typeface="Cabin"/>
                <a:ea typeface="Cabin"/>
                <a:cs typeface="Cabin"/>
                <a:sym typeface="Cabin"/>
              </a:rPr>
              <a:t>$</a:t>
            </a:r>
            <a:r>
              <a:rPr lang="en-US" sz="2400" b="1">
                <a:solidFill>
                  <a:schemeClr val="dk1"/>
                </a:solidFill>
                <a:latin typeface="Cabin"/>
                <a:ea typeface="Cabin"/>
                <a:cs typeface="Cabin"/>
                <a:sym typeface="Cabin"/>
              </a:rPr>
              <a:t>359.10</a:t>
            </a:r>
            <a:r>
              <a:rPr lang="en-US" sz="2400">
                <a:solidFill>
                  <a:schemeClr val="dk1"/>
                </a:solidFill>
                <a:latin typeface="Cabin"/>
                <a:ea typeface="Cabin"/>
                <a:cs typeface="Cabin"/>
                <a:sym typeface="Cabin"/>
              </a:rPr>
              <a:t> de esta cantidad se asigna a la escuela para implementar actividades en  que participen los padres.</a:t>
            </a:r>
            <a:endParaRPr sz="2400">
              <a:solidFill>
                <a:schemeClr val="dk1"/>
              </a:solidFill>
              <a:latin typeface="Cabin"/>
              <a:ea typeface="Cabin"/>
              <a:cs typeface="Cabin"/>
              <a:sym typeface="Cabin"/>
            </a:endParaRPr>
          </a:p>
          <a:p>
            <a:pPr marL="457200" lvl="0" indent="0" algn="l" rtl="0">
              <a:spcBef>
                <a:spcPts val="1000"/>
              </a:spcBef>
              <a:spcAft>
                <a:spcPts val="0"/>
              </a:spcAft>
              <a:buNone/>
            </a:pPr>
            <a:endParaRPr sz="2200">
              <a:solidFill>
                <a:schemeClr val="dk1"/>
              </a:solidFill>
              <a:latin typeface="Cabin"/>
              <a:ea typeface="Cabin"/>
              <a:cs typeface="Cabin"/>
              <a:sym typeface="Cabin"/>
            </a:endParaRPr>
          </a:p>
          <a:p>
            <a:pPr marL="0" lvl="0" indent="0" algn="l" rtl="0">
              <a:spcBef>
                <a:spcPts val="1000"/>
              </a:spcBef>
              <a:spcAft>
                <a:spcPts val="1000"/>
              </a:spcAft>
              <a:buNone/>
            </a:pPr>
            <a:endParaRPr sz="2400" b="1">
              <a:solidFill>
                <a:schemeClr val="dk1"/>
              </a:solidFill>
              <a:latin typeface="Cabin"/>
              <a:ea typeface="Cabin"/>
              <a:cs typeface="Cabin"/>
              <a:sym typeface="Cabin"/>
            </a:endParaRPr>
          </a:p>
        </p:txBody>
      </p:sp>
      <p:sp>
        <p:nvSpPr>
          <p:cNvPr id="266" name="Google Shape;266;p42"/>
          <p:cNvSpPr txBox="1"/>
          <p:nvPr/>
        </p:nvSpPr>
        <p:spPr>
          <a:xfrm>
            <a:off x="4648800" y="195750"/>
            <a:ext cx="43635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FFFFF"/>
                </a:solidFill>
                <a:latin typeface="McLaren"/>
                <a:ea typeface="McLaren"/>
                <a:cs typeface="McLaren"/>
                <a:sym typeface="McLaren"/>
              </a:rPr>
              <a:t>Fondos para Título I</a:t>
            </a:r>
            <a:endParaRPr sz="3000" b="1">
              <a:solidFill>
                <a:srgbClr val="FFFFFF"/>
              </a:solidFill>
              <a:latin typeface="McLaren"/>
              <a:ea typeface="McLaren"/>
              <a:cs typeface="McLaren"/>
              <a:sym typeface="McLaren"/>
            </a:endParaRPr>
          </a:p>
        </p:txBody>
      </p:sp>
      <p:cxnSp>
        <p:nvCxnSpPr>
          <p:cNvPr id="267" name="Google Shape;267;p42"/>
          <p:cNvCxnSpPr>
            <a:stCxn id="262" idx="0"/>
            <a:endCxn id="261" idx="0"/>
          </p:cNvCxnSpPr>
          <p:nvPr/>
        </p:nvCxnSpPr>
        <p:spPr>
          <a:xfrm>
            <a:off x="4550475" y="0"/>
            <a:ext cx="0" cy="6526800"/>
          </a:xfrm>
          <a:prstGeom prst="straightConnector1">
            <a:avLst/>
          </a:prstGeom>
          <a:noFill/>
          <a:ln w="38100" cap="flat" cmpd="sng">
            <a:solidFill>
              <a:srgbClr val="000000"/>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3"/>
          <p:cNvSpPr/>
          <p:nvPr/>
        </p:nvSpPr>
        <p:spPr>
          <a:xfrm>
            <a:off x="-129525" y="0"/>
            <a:ext cx="9360000" cy="1088100"/>
          </a:xfrm>
          <a:prstGeom prst="rect">
            <a:avLst/>
          </a:prstGeom>
          <a:solidFill>
            <a:srgbClr val="0B539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3"/>
          <p:cNvSpPr txBox="1"/>
          <p:nvPr/>
        </p:nvSpPr>
        <p:spPr>
          <a:xfrm>
            <a:off x="134400" y="195750"/>
            <a:ext cx="42954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FFFFF"/>
                </a:solidFill>
                <a:latin typeface="McLaren"/>
                <a:ea typeface="McLaren"/>
                <a:cs typeface="McLaren"/>
                <a:sym typeface="McLaren"/>
              </a:rPr>
              <a:t>Who decides how funds are used?</a:t>
            </a:r>
            <a:endParaRPr sz="3000" b="1">
              <a:solidFill>
                <a:srgbClr val="FFFFFF"/>
              </a:solidFill>
              <a:latin typeface="McLaren"/>
              <a:ea typeface="McLaren"/>
              <a:cs typeface="McLaren"/>
              <a:sym typeface="McLaren"/>
            </a:endParaRPr>
          </a:p>
        </p:txBody>
      </p:sp>
      <p:sp>
        <p:nvSpPr>
          <p:cNvPr id="275" name="Google Shape;275;p43"/>
          <p:cNvSpPr txBox="1"/>
          <p:nvPr/>
        </p:nvSpPr>
        <p:spPr>
          <a:xfrm>
            <a:off x="199800" y="1206625"/>
            <a:ext cx="4230000" cy="514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Cabin"/>
                <a:ea typeface="Cabin"/>
                <a:cs typeface="Cabin"/>
                <a:sym typeface="Cabin"/>
              </a:rPr>
              <a:t>Every school has a School Advisory Council (SAC) composed of:</a:t>
            </a:r>
            <a:endParaRPr sz="2400">
              <a:latin typeface="Cabin"/>
              <a:ea typeface="Cabin"/>
              <a:cs typeface="Cabin"/>
              <a:sym typeface="Cabin"/>
            </a:endParaRPr>
          </a:p>
          <a:p>
            <a:pPr marL="457200" lvl="0" indent="-381000" algn="l" rtl="0">
              <a:spcBef>
                <a:spcPts val="1000"/>
              </a:spcBef>
              <a:spcAft>
                <a:spcPts val="0"/>
              </a:spcAft>
              <a:buSzPts val="2400"/>
              <a:buFont typeface="Cabin"/>
              <a:buChar char="❏"/>
            </a:pPr>
            <a:r>
              <a:rPr lang="en-US" sz="2400">
                <a:latin typeface="Cabin"/>
                <a:ea typeface="Cabin"/>
                <a:cs typeface="Cabin"/>
                <a:sym typeface="Cabin"/>
              </a:rPr>
              <a:t>Parents, Teachers, Other staff members, school administration</a:t>
            </a:r>
            <a:endParaRPr sz="2400">
              <a:latin typeface="Cabin"/>
              <a:ea typeface="Cabin"/>
              <a:cs typeface="Cabin"/>
              <a:sym typeface="Cabin"/>
            </a:endParaRPr>
          </a:p>
          <a:p>
            <a:pPr marL="457200" lvl="0" indent="-381000" algn="l" rtl="0">
              <a:spcBef>
                <a:spcPts val="1000"/>
              </a:spcBef>
              <a:spcAft>
                <a:spcPts val="0"/>
              </a:spcAft>
              <a:buSzPts val="2400"/>
              <a:buFont typeface="Cabin"/>
              <a:buChar char="❏"/>
            </a:pPr>
            <a:r>
              <a:rPr lang="en-US" sz="2400">
                <a:latin typeface="Cabin"/>
                <a:ea typeface="Cabin"/>
                <a:cs typeface="Cabin"/>
                <a:sym typeface="Cabin"/>
              </a:rPr>
              <a:t>SAC provides input on how to use Title I funds.</a:t>
            </a:r>
            <a:endParaRPr sz="2400">
              <a:latin typeface="Cabin"/>
              <a:ea typeface="Cabin"/>
              <a:cs typeface="Cabin"/>
              <a:sym typeface="Cabin"/>
            </a:endParaRPr>
          </a:p>
          <a:p>
            <a:pPr marL="0" lvl="0" indent="0" algn="l" rtl="0">
              <a:spcBef>
                <a:spcPts val="1000"/>
              </a:spcBef>
              <a:spcAft>
                <a:spcPts val="0"/>
              </a:spcAft>
              <a:buNone/>
            </a:pPr>
            <a:endParaRPr sz="24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45720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r>
              <a:rPr lang="en-US" sz="1800" b="1">
                <a:solidFill>
                  <a:srgbClr val="000000"/>
                </a:solidFill>
                <a:latin typeface="McLaren"/>
                <a:ea typeface="McLaren"/>
                <a:cs typeface="McLaren"/>
                <a:sym typeface="McLaren"/>
              </a:rPr>
              <a:t/>
            </a:r>
            <a:br>
              <a:rPr lang="en-US" sz="1800" b="1">
                <a:solidFill>
                  <a:srgbClr val="000000"/>
                </a:solidFill>
                <a:latin typeface="McLaren"/>
                <a:ea typeface="McLaren"/>
                <a:cs typeface="McLaren"/>
                <a:sym typeface="McLaren"/>
              </a:rPr>
            </a:br>
            <a:endParaRPr sz="1800">
              <a:solidFill>
                <a:srgbClr val="000000"/>
              </a:solidFill>
              <a:latin typeface="McLaren"/>
              <a:ea typeface="McLaren"/>
              <a:cs typeface="McLaren"/>
              <a:sym typeface="McLaren"/>
            </a:endParaRPr>
          </a:p>
          <a:p>
            <a:pPr marL="457200" lvl="0" indent="0" algn="l" rtl="0">
              <a:spcBef>
                <a:spcPts val="1000"/>
              </a:spcBef>
              <a:spcAft>
                <a:spcPts val="0"/>
              </a:spcAft>
              <a:buNone/>
            </a:pPr>
            <a:r>
              <a:rPr lang="en-US" sz="1800" b="1">
                <a:solidFill>
                  <a:srgbClr val="3D4965"/>
                </a:solidFill>
                <a:latin typeface="Dosis"/>
                <a:ea typeface="Dosis"/>
                <a:cs typeface="Dosis"/>
                <a:sym typeface="Dosis"/>
              </a:rPr>
              <a:t/>
            </a:r>
            <a:br>
              <a:rPr lang="en-US" sz="1800" b="1">
                <a:solidFill>
                  <a:srgbClr val="3D4965"/>
                </a:solidFill>
                <a:latin typeface="Dosis"/>
                <a:ea typeface="Dosis"/>
                <a:cs typeface="Dosis"/>
                <a:sym typeface="Dosis"/>
              </a:rPr>
            </a:br>
            <a:r>
              <a:rPr lang="en-US" sz="1800">
                <a:solidFill>
                  <a:srgbClr val="3C78D8"/>
                </a:solidFill>
                <a:latin typeface="Dosis"/>
                <a:ea typeface="Dosis"/>
                <a:cs typeface="Dosis"/>
                <a:sym typeface="Dosis"/>
              </a:rPr>
              <a:t/>
            </a:r>
            <a:br>
              <a:rPr lang="en-US" sz="1800">
                <a:solidFill>
                  <a:srgbClr val="3C78D8"/>
                </a:solidFill>
                <a:latin typeface="Dosis"/>
                <a:ea typeface="Dosis"/>
                <a:cs typeface="Dosis"/>
                <a:sym typeface="Dosis"/>
              </a:rPr>
            </a:br>
            <a:endParaRPr sz="1800">
              <a:solidFill>
                <a:srgbClr val="3D4965"/>
              </a:solidFill>
              <a:latin typeface="Dosis"/>
              <a:ea typeface="Dosis"/>
              <a:cs typeface="Dosis"/>
              <a:sym typeface="Dosis"/>
            </a:endParaRPr>
          </a:p>
          <a:p>
            <a:pPr marL="0" lvl="0" indent="0" algn="l" rtl="0">
              <a:spcBef>
                <a:spcPts val="1000"/>
              </a:spcBef>
              <a:spcAft>
                <a:spcPts val="0"/>
              </a:spcAft>
              <a:buClr>
                <a:srgbClr val="000000"/>
              </a:buClr>
              <a:buSzPts val="1100"/>
              <a:buFont typeface="Arial"/>
              <a:buNone/>
            </a:pPr>
            <a:endParaRPr sz="1800">
              <a:solidFill>
                <a:srgbClr val="3D4965"/>
              </a:solidFill>
              <a:latin typeface="Dosis"/>
              <a:ea typeface="Dosis"/>
              <a:cs typeface="Dosis"/>
              <a:sym typeface="Dosis"/>
            </a:endParaRPr>
          </a:p>
          <a:p>
            <a:pPr marL="0" lvl="0" indent="0" algn="l" rtl="0">
              <a:spcBef>
                <a:spcPts val="600"/>
              </a:spcBef>
              <a:spcAft>
                <a:spcPts val="0"/>
              </a:spcAft>
              <a:buNone/>
            </a:pPr>
            <a:endParaRPr sz="1800">
              <a:solidFill>
                <a:srgbClr val="3D4965"/>
              </a:solidFill>
              <a:latin typeface="Dosis"/>
              <a:ea typeface="Dosis"/>
              <a:cs typeface="Dosis"/>
              <a:sym typeface="Dosis"/>
            </a:endParaRPr>
          </a:p>
        </p:txBody>
      </p:sp>
      <p:sp>
        <p:nvSpPr>
          <p:cNvPr id="276" name="Google Shape;276;p43"/>
          <p:cNvSpPr txBox="1"/>
          <p:nvPr/>
        </p:nvSpPr>
        <p:spPr>
          <a:xfrm>
            <a:off x="4648800" y="1206625"/>
            <a:ext cx="4295400" cy="514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dk1"/>
                </a:solidFill>
                <a:latin typeface="Cabin"/>
                <a:ea typeface="Cabin"/>
                <a:cs typeface="Cabin"/>
                <a:sym typeface="Cabin"/>
              </a:rPr>
              <a:t>Cada escuela tiene un Consejo de Asesores Escolares (SAC) compuesto de:</a:t>
            </a:r>
            <a:endParaRPr sz="2400">
              <a:solidFill>
                <a:schemeClr val="dk1"/>
              </a:solidFill>
              <a:latin typeface="Cabin"/>
              <a:ea typeface="Cabin"/>
              <a:cs typeface="Cabin"/>
              <a:sym typeface="Cabin"/>
            </a:endParaRPr>
          </a:p>
          <a:p>
            <a:pPr marL="457200" lvl="0" indent="-381000" algn="l" rtl="0">
              <a:spcBef>
                <a:spcPts val="1000"/>
              </a:spcBef>
              <a:spcAft>
                <a:spcPts val="0"/>
              </a:spcAft>
              <a:buClr>
                <a:schemeClr val="dk1"/>
              </a:buClr>
              <a:buSzPts val="2400"/>
              <a:buFont typeface="Cabin"/>
              <a:buChar char="❏"/>
            </a:pPr>
            <a:r>
              <a:rPr lang="en-US" sz="2400">
                <a:solidFill>
                  <a:schemeClr val="dk1"/>
                </a:solidFill>
                <a:latin typeface="Cabin"/>
                <a:ea typeface="Cabin"/>
                <a:cs typeface="Cabin"/>
                <a:sym typeface="Cabin"/>
              </a:rPr>
              <a:t>Padres, Maestros, y otros miembros del Personal Escolar/Administradores</a:t>
            </a:r>
            <a:endParaRPr sz="2400">
              <a:solidFill>
                <a:schemeClr val="dk1"/>
              </a:solidFill>
              <a:latin typeface="Cabin"/>
              <a:ea typeface="Cabin"/>
              <a:cs typeface="Cabin"/>
              <a:sym typeface="Cabin"/>
            </a:endParaRPr>
          </a:p>
          <a:p>
            <a:pPr marL="457200" lvl="0" indent="-381000" algn="l" rtl="0">
              <a:spcBef>
                <a:spcPts val="1000"/>
              </a:spcBef>
              <a:spcAft>
                <a:spcPts val="0"/>
              </a:spcAft>
              <a:buClr>
                <a:schemeClr val="dk1"/>
              </a:buClr>
              <a:buSzPts val="2400"/>
              <a:buFont typeface="Cabin"/>
              <a:buChar char="❏"/>
            </a:pPr>
            <a:r>
              <a:rPr lang="en-US" sz="2400">
                <a:solidFill>
                  <a:schemeClr val="dk1"/>
                </a:solidFill>
                <a:latin typeface="Cabin"/>
                <a:ea typeface="Cabin"/>
                <a:cs typeface="Cabin"/>
                <a:sym typeface="Cabin"/>
              </a:rPr>
              <a:t>SAC proporciona información sobre cómo usar los fondos del Título I.</a:t>
            </a:r>
            <a:endParaRPr sz="2400">
              <a:solidFill>
                <a:schemeClr val="dk1"/>
              </a:solidFill>
              <a:latin typeface="Cabin"/>
              <a:ea typeface="Cabin"/>
              <a:cs typeface="Cabin"/>
              <a:sym typeface="Cabin"/>
            </a:endParaRPr>
          </a:p>
          <a:p>
            <a:pPr marL="0" lvl="0" indent="0" algn="l" rtl="0">
              <a:spcBef>
                <a:spcPts val="1000"/>
              </a:spcBef>
              <a:spcAft>
                <a:spcPts val="0"/>
              </a:spcAft>
              <a:buNone/>
            </a:pPr>
            <a:endParaRPr sz="2400">
              <a:solidFill>
                <a:schemeClr val="dk1"/>
              </a:solidFill>
              <a:latin typeface="Cabin"/>
              <a:ea typeface="Cabin"/>
              <a:cs typeface="Cabin"/>
              <a:sym typeface="Cabin"/>
            </a:endParaRPr>
          </a:p>
          <a:p>
            <a:pPr marL="457200" lvl="0" indent="0" algn="l" rtl="0">
              <a:spcBef>
                <a:spcPts val="1000"/>
              </a:spcBef>
              <a:spcAft>
                <a:spcPts val="0"/>
              </a:spcAft>
              <a:buNone/>
            </a:pPr>
            <a:endParaRPr sz="2200">
              <a:solidFill>
                <a:schemeClr val="dk1"/>
              </a:solidFill>
              <a:latin typeface="Cabin"/>
              <a:ea typeface="Cabin"/>
              <a:cs typeface="Cabin"/>
              <a:sym typeface="Cabin"/>
            </a:endParaRPr>
          </a:p>
          <a:p>
            <a:pPr marL="0" lvl="0" indent="0" algn="l" rtl="0">
              <a:spcBef>
                <a:spcPts val="1000"/>
              </a:spcBef>
              <a:spcAft>
                <a:spcPts val="1000"/>
              </a:spcAft>
              <a:buNone/>
            </a:pPr>
            <a:endParaRPr sz="2400" b="1">
              <a:solidFill>
                <a:schemeClr val="dk1"/>
              </a:solidFill>
              <a:latin typeface="Cabin"/>
              <a:ea typeface="Cabin"/>
              <a:cs typeface="Cabin"/>
              <a:sym typeface="Cabin"/>
            </a:endParaRPr>
          </a:p>
        </p:txBody>
      </p:sp>
      <p:sp>
        <p:nvSpPr>
          <p:cNvPr id="277" name="Google Shape;277;p43"/>
          <p:cNvSpPr txBox="1"/>
          <p:nvPr/>
        </p:nvSpPr>
        <p:spPr>
          <a:xfrm>
            <a:off x="4648800" y="195750"/>
            <a:ext cx="43635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rgbClr val="FFFFFF"/>
                </a:solidFill>
                <a:latin typeface="McLaren"/>
                <a:ea typeface="McLaren"/>
                <a:cs typeface="McLaren"/>
                <a:sym typeface="McLaren"/>
              </a:rPr>
              <a:t>¿Quien decide cómo se usarán los fondos? </a:t>
            </a:r>
            <a:endParaRPr sz="2800" b="1">
              <a:solidFill>
                <a:srgbClr val="FFFFFF"/>
              </a:solidFill>
              <a:latin typeface="McLaren"/>
              <a:ea typeface="McLaren"/>
              <a:cs typeface="McLaren"/>
              <a:sym typeface="McLaren"/>
            </a:endParaRPr>
          </a:p>
        </p:txBody>
      </p:sp>
      <p:cxnSp>
        <p:nvCxnSpPr>
          <p:cNvPr id="278" name="Google Shape;278;p43"/>
          <p:cNvCxnSpPr>
            <a:stCxn id="273" idx="0"/>
            <a:endCxn id="279" idx="0"/>
          </p:cNvCxnSpPr>
          <p:nvPr/>
        </p:nvCxnSpPr>
        <p:spPr>
          <a:xfrm>
            <a:off x="4550475" y="0"/>
            <a:ext cx="0" cy="6526800"/>
          </a:xfrm>
          <a:prstGeom prst="straightConnector1">
            <a:avLst/>
          </a:prstGeom>
          <a:noFill/>
          <a:ln w="38100" cap="flat" cmpd="sng">
            <a:solidFill>
              <a:srgbClr val="000000"/>
            </a:solidFill>
            <a:prstDash val="solid"/>
            <a:round/>
            <a:headEnd type="none" w="med" len="med"/>
            <a:tailEnd type="none" w="med" len="med"/>
          </a:ln>
        </p:spPr>
      </p:cxnSp>
      <p:pic>
        <p:nvPicPr>
          <p:cNvPr id="280" name="Google Shape;280;p43"/>
          <p:cNvPicPr preferRelativeResize="0"/>
          <p:nvPr/>
        </p:nvPicPr>
        <p:blipFill>
          <a:blip r:embed="rId3">
            <a:alphaModFix/>
          </a:blip>
          <a:stretch>
            <a:fillRect/>
          </a:stretch>
        </p:blipFill>
        <p:spPr>
          <a:xfrm>
            <a:off x="1083362" y="5399200"/>
            <a:ext cx="2462875" cy="1127600"/>
          </a:xfrm>
          <a:prstGeom prst="rect">
            <a:avLst/>
          </a:prstGeom>
          <a:noFill/>
          <a:ln>
            <a:noFill/>
          </a:ln>
        </p:spPr>
      </p:pic>
      <p:sp>
        <p:nvSpPr>
          <p:cNvPr id="279" name="Google Shape;279;p43"/>
          <p:cNvSpPr/>
          <p:nvPr/>
        </p:nvSpPr>
        <p:spPr>
          <a:xfrm>
            <a:off x="-129525" y="6526800"/>
            <a:ext cx="9360000" cy="331200"/>
          </a:xfrm>
          <a:prstGeom prst="rect">
            <a:avLst/>
          </a:prstGeom>
          <a:solidFill>
            <a:srgbClr val="CCAB45"/>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4"/>
          <p:cNvSpPr/>
          <p:nvPr/>
        </p:nvSpPr>
        <p:spPr>
          <a:xfrm>
            <a:off x="-129525" y="6526800"/>
            <a:ext cx="9360000" cy="331200"/>
          </a:xfrm>
          <a:prstGeom prst="rect">
            <a:avLst/>
          </a:prstGeom>
          <a:solidFill>
            <a:srgbClr val="CCAB45"/>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4"/>
          <p:cNvSpPr/>
          <p:nvPr/>
        </p:nvSpPr>
        <p:spPr>
          <a:xfrm>
            <a:off x="-129525" y="0"/>
            <a:ext cx="9360000" cy="1088100"/>
          </a:xfrm>
          <a:prstGeom prst="rect">
            <a:avLst/>
          </a:prstGeom>
          <a:solidFill>
            <a:srgbClr val="0B539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4"/>
          <p:cNvSpPr txBox="1"/>
          <p:nvPr/>
        </p:nvSpPr>
        <p:spPr>
          <a:xfrm>
            <a:off x="134400" y="195750"/>
            <a:ext cx="42954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Parent’s Right to Know</a:t>
            </a:r>
            <a:endParaRPr sz="2400" b="1">
              <a:solidFill>
                <a:srgbClr val="FFFFFF"/>
              </a:solidFill>
              <a:latin typeface="McLaren"/>
              <a:ea typeface="McLaren"/>
              <a:cs typeface="McLaren"/>
              <a:sym typeface="McLaren"/>
            </a:endParaRPr>
          </a:p>
        </p:txBody>
      </p:sp>
      <p:sp>
        <p:nvSpPr>
          <p:cNvPr id="289" name="Google Shape;289;p44"/>
          <p:cNvSpPr txBox="1"/>
          <p:nvPr/>
        </p:nvSpPr>
        <p:spPr>
          <a:xfrm>
            <a:off x="199800" y="1206625"/>
            <a:ext cx="4230000" cy="514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bin"/>
                <a:ea typeface="Cabin"/>
                <a:cs typeface="Cabin"/>
                <a:sym typeface="Cabin"/>
              </a:rPr>
              <a:t>OAA will provide parents on request and in a timely manner, information regarding the professional qualifications of the student’s classroom teacher, including:</a:t>
            </a:r>
            <a:endParaRPr sz="1800" b="1">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latin typeface="Cabin"/>
                <a:ea typeface="Cabin"/>
                <a:cs typeface="Cabin"/>
                <a:sym typeface="Cabin"/>
              </a:rPr>
              <a:t>State qualification and licensing criteria for the grade levels and subject areas in which the teacher provides instruction.</a:t>
            </a:r>
            <a:endParaRPr sz="1600">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latin typeface="Cabin"/>
                <a:ea typeface="Cabin"/>
                <a:cs typeface="Cabin"/>
                <a:sym typeface="Cabin"/>
              </a:rPr>
              <a:t>Teaching under emergency or other provisional status through which State qualification or licensing criteria have been waived.</a:t>
            </a:r>
            <a:endParaRPr sz="1600">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latin typeface="Cabin"/>
                <a:ea typeface="Cabin"/>
                <a:cs typeface="Cabin"/>
                <a:sym typeface="Cabin"/>
              </a:rPr>
              <a:t>Teaching in the field of discipline in which the teacher is certified.</a:t>
            </a:r>
            <a:endParaRPr sz="1600">
              <a:latin typeface="Cabin"/>
              <a:ea typeface="Cabin"/>
              <a:cs typeface="Cabin"/>
              <a:sym typeface="Cabin"/>
            </a:endParaRPr>
          </a:p>
          <a:p>
            <a:pPr marL="457200" lvl="0" indent="-330200" algn="l" rtl="0">
              <a:spcBef>
                <a:spcPts val="1000"/>
              </a:spcBef>
              <a:spcAft>
                <a:spcPts val="0"/>
              </a:spcAft>
              <a:buSzPts val="1600"/>
              <a:buFont typeface="Cabin"/>
              <a:buChar char="❏"/>
            </a:pPr>
            <a:r>
              <a:rPr lang="en-US" sz="1600">
                <a:latin typeface="Cabin"/>
                <a:ea typeface="Cabin"/>
                <a:cs typeface="Cabin"/>
                <a:sym typeface="Cabin"/>
              </a:rPr>
              <a:t>Whether the child is provided services by paraprofessionals and, if so, their qualifications.</a:t>
            </a:r>
            <a:endParaRPr sz="16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45720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r>
              <a:rPr lang="en-US" sz="1800" b="1">
                <a:solidFill>
                  <a:srgbClr val="000000"/>
                </a:solidFill>
                <a:latin typeface="McLaren"/>
                <a:ea typeface="McLaren"/>
                <a:cs typeface="McLaren"/>
                <a:sym typeface="McLaren"/>
              </a:rPr>
              <a:t/>
            </a:r>
            <a:br>
              <a:rPr lang="en-US" sz="1800" b="1">
                <a:solidFill>
                  <a:srgbClr val="000000"/>
                </a:solidFill>
                <a:latin typeface="McLaren"/>
                <a:ea typeface="McLaren"/>
                <a:cs typeface="McLaren"/>
                <a:sym typeface="McLaren"/>
              </a:rPr>
            </a:br>
            <a:endParaRPr sz="1800">
              <a:solidFill>
                <a:srgbClr val="000000"/>
              </a:solidFill>
              <a:latin typeface="McLaren"/>
              <a:ea typeface="McLaren"/>
              <a:cs typeface="McLaren"/>
              <a:sym typeface="McLaren"/>
            </a:endParaRPr>
          </a:p>
          <a:p>
            <a:pPr marL="457200" lvl="0" indent="0" algn="l" rtl="0">
              <a:spcBef>
                <a:spcPts val="1000"/>
              </a:spcBef>
              <a:spcAft>
                <a:spcPts val="0"/>
              </a:spcAft>
              <a:buNone/>
            </a:pPr>
            <a:r>
              <a:rPr lang="en-US" sz="1800" b="1">
                <a:solidFill>
                  <a:srgbClr val="3D4965"/>
                </a:solidFill>
                <a:latin typeface="Dosis"/>
                <a:ea typeface="Dosis"/>
                <a:cs typeface="Dosis"/>
                <a:sym typeface="Dosis"/>
              </a:rPr>
              <a:t/>
            </a:r>
            <a:br>
              <a:rPr lang="en-US" sz="1800" b="1">
                <a:solidFill>
                  <a:srgbClr val="3D4965"/>
                </a:solidFill>
                <a:latin typeface="Dosis"/>
                <a:ea typeface="Dosis"/>
                <a:cs typeface="Dosis"/>
                <a:sym typeface="Dosis"/>
              </a:rPr>
            </a:br>
            <a:r>
              <a:rPr lang="en-US" sz="1800">
                <a:solidFill>
                  <a:srgbClr val="3C78D8"/>
                </a:solidFill>
                <a:latin typeface="Dosis"/>
                <a:ea typeface="Dosis"/>
                <a:cs typeface="Dosis"/>
                <a:sym typeface="Dosis"/>
              </a:rPr>
              <a:t/>
            </a:r>
            <a:br>
              <a:rPr lang="en-US" sz="1800">
                <a:solidFill>
                  <a:srgbClr val="3C78D8"/>
                </a:solidFill>
                <a:latin typeface="Dosis"/>
                <a:ea typeface="Dosis"/>
                <a:cs typeface="Dosis"/>
                <a:sym typeface="Dosis"/>
              </a:rPr>
            </a:br>
            <a:endParaRPr sz="1800">
              <a:solidFill>
                <a:srgbClr val="3D4965"/>
              </a:solidFill>
              <a:latin typeface="Dosis"/>
              <a:ea typeface="Dosis"/>
              <a:cs typeface="Dosis"/>
              <a:sym typeface="Dosis"/>
            </a:endParaRPr>
          </a:p>
          <a:p>
            <a:pPr marL="0" lvl="0" indent="0" algn="l" rtl="0">
              <a:spcBef>
                <a:spcPts val="1000"/>
              </a:spcBef>
              <a:spcAft>
                <a:spcPts val="0"/>
              </a:spcAft>
              <a:buClr>
                <a:srgbClr val="000000"/>
              </a:buClr>
              <a:buSzPts val="1100"/>
              <a:buFont typeface="Arial"/>
              <a:buNone/>
            </a:pPr>
            <a:endParaRPr sz="1800">
              <a:solidFill>
                <a:srgbClr val="3D4965"/>
              </a:solidFill>
              <a:latin typeface="Dosis"/>
              <a:ea typeface="Dosis"/>
              <a:cs typeface="Dosis"/>
              <a:sym typeface="Dosis"/>
            </a:endParaRPr>
          </a:p>
          <a:p>
            <a:pPr marL="0" lvl="0" indent="0" algn="l" rtl="0">
              <a:spcBef>
                <a:spcPts val="600"/>
              </a:spcBef>
              <a:spcAft>
                <a:spcPts val="0"/>
              </a:spcAft>
              <a:buNone/>
            </a:pPr>
            <a:endParaRPr sz="1800">
              <a:solidFill>
                <a:srgbClr val="3D4965"/>
              </a:solidFill>
              <a:latin typeface="Dosis"/>
              <a:ea typeface="Dosis"/>
              <a:cs typeface="Dosis"/>
              <a:sym typeface="Dosis"/>
            </a:endParaRPr>
          </a:p>
        </p:txBody>
      </p:sp>
      <p:sp>
        <p:nvSpPr>
          <p:cNvPr id="290" name="Google Shape;290;p44"/>
          <p:cNvSpPr txBox="1"/>
          <p:nvPr/>
        </p:nvSpPr>
        <p:spPr>
          <a:xfrm>
            <a:off x="4648800" y="1206625"/>
            <a:ext cx="4295400" cy="514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b="1">
                <a:solidFill>
                  <a:schemeClr val="dk1"/>
                </a:solidFill>
                <a:latin typeface="Cabin"/>
                <a:ea typeface="Cabin"/>
                <a:cs typeface="Cabin"/>
                <a:sym typeface="Cabin"/>
              </a:rPr>
              <a:t>OAA proporcionará a los padres que lo soliciten y de manera oportuna, información sobre las calificaciones profesionales del maestro del aula del estudiante, que incluye:</a:t>
            </a:r>
            <a:endParaRPr sz="1700" b="1">
              <a:solidFill>
                <a:schemeClr val="dk1"/>
              </a:solidFill>
              <a:latin typeface="Cabin"/>
              <a:ea typeface="Cabin"/>
              <a:cs typeface="Cabin"/>
              <a:sym typeface="Cabin"/>
            </a:endParaRPr>
          </a:p>
          <a:p>
            <a:pPr marL="457200" lvl="0" indent="-323850" algn="l" rtl="0">
              <a:spcBef>
                <a:spcPts val="1000"/>
              </a:spcBef>
              <a:spcAft>
                <a:spcPts val="0"/>
              </a:spcAft>
              <a:buClr>
                <a:schemeClr val="dk1"/>
              </a:buClr>
              <a:buSzPts val="1500"/>
              <a:buFont typeface="Cabin"/>
              <a:buChar char="❏"/>
            </a:pPr>
            <a:r>
              <a:rPr lang="en-US" sz="1500">
                <a:solidFill>
                  <a:schemeClr val="dk1"/>
                </a:solidFill>
                <a:latin typeface="Cabin"/>
                <a:ea typeface="Cabin"/>
                <a:cs typeface="Cabin"/>
                <a:sym typeface="Cabin"/>
              </a:rPr>
              <a:t>Criterios estatales de calificación y licencia para los niveles de grado y áreas de materias en las que el maestro proporciona instrucción.</a:t>
            </a:r>
            <a:endParaRPr sz="1500">
              <a:solidFill>
                <a:schemeClr val="dk1"/>
              </a:solidFill>
              <a:latin typeface="Cabin"/>
              <a:ea typeface="Cabin"/>
              <a:cs typeface="Cabin"/>
              <a:sym typeface="Cabin"/>
            </a:endParaRPr>
          </a:p>
          <a:p>
            <a:pPr marL="457200" lvl="0" indent="-323850" algn="l" rtl="0">
              <a:spcBef>
                <a:spcPts val="1000"/>
              </a:spcBef>
              <a:spcAft>
                <a:spcPts val="0"/>
              </a:spcAft>
              <a:buClr>
                <a:schemeClr val="dk1"/>
              </a:buClr>
              <a:buSzPts val="1500"/>
              <a:buFont typeface="Cabin"/>
              <a:buChar char="❏"/>
            </a:pPr>
            <a:r>
              <a:rPr lang="en-US" sz="1500">
                <a:solidFill>
                  <a:schemeClr val="dk1"/>
                </a:solidFill>
                <a:latin typeface="Cabin"/>
                <a:ea typeface="Cabin"/>
                <a:cs typeface="Cabin"/>
                <a:sym typeface="Cabin"/>
              </a:rPr>
              <a:t>Enseñanza en situaciones de emergencia u otro estado provisional a través del cual se ha renunciado a los criterios estatales de calificación o licencia.</a:t>
            </a:r>
            <a:endParaRPr sz="1500">
              <a:solidFill>
                <a:schemeClr val="dk1"/>
              </a:solidFill>
              <a:latin typeface="Cabin"/>
              <a:ea typeface="Cabin"/>
              <a:cs typeface="Cabin"/>
              <a:sym typeface="Cabin"/>
            </a:endParaRPr>
          </a:p>
          <a:p>
            <a:pPr marL="457200" lvl="0" indent="-323850" algn="l" rtl="0">
              <a:spcBef>
                <a:spcPts val="1000"/>
              </a:spcBef>
              <a:spcAft>
                <a:spcPts val="0"/>
              </a:spcAft>
              <a:buClr>
                <a:schemeClr val="dk1"/>
              </a:buClr>
              <a:buSzPts val="1500"/>
              <a:buFont typeface="Cabin"/>
              <a:buChar char="❏"/>
            </a:pPr>
            <a:r>
              <a:rPr lang="en-US" sz="1500">
                <a:solidFill>
                  <a:schemeClr val="dk1"/>
                </a:solidFill>
                <a:latin typeface="Cabin"/>
                <a:ea typeface="Cabin"/>
                <a:cs typeface="Cabin"/>
                <a:sym typeface="Cabin"/>
              </a:rPr>
              <a:t>Docencia en el ámbito de la disciplina en la que el profesor está certificado.</a:t>
            </a:r>
            <a:endParaRPr sz="1500">
              <a:solidFill>
                <a:schemeClr val="dk1"/>
              </a:solidFill>
              <a:latin typeface="Cabin"/>
              <a:ea typeface="Cabin"/>
              <a:cs typeface="Cabin"/>
              <a:sym typeface="Cabin"/>
            </a:endParaRPr>
          </a:p>
          <a:p>
            <a:pPr marL="457200" lvl="0" indent="-323850" algn="l" rtl="0">
              <a:spcBef>
                <a:spcPts val="1000"/>
              </a:spcBef>
              <a:spcAft>
                <a:spcPts val="0"/>
              </a:spcAft>
              <a:buClr>
                <a:schemeClr val="dk1"/>
              </a:buClr>
              <a:buSzPts val="1500"/>
              <a:buFont typeface="Cabin"/>
              <a:buChar char="❏"/>
            </a:pPr>
            <a:r>
              <a:rPr lang="en-US" sz="1500">
                <a:solidFill>
                  <a:schemeClr val="dk1"/>
                </a:solidFill>
                <a:latin typeface="Cabin"/>
                <a:ea typeface="Cabin"/>
                <a:cs typeface="Cabin"/>
                <a:sym typeface="Cabin"/>
              </a:rPr>
              <a:t>Si el niño recibe servicios de paraprofesionales y, de ser así, sus calificaciones.</a:t>
            </a:r>
            <a:endParaRPr sz="1500">
              <a:solidFill>
                <a:schemeClr val="dk1"/>
              </a:solidFill>
              <a:latin typeface="Cabin"/>
              <a:ea typeface="Cabin"/>
              <a:cs typeface="Cabin"/>
              <a:sym typeface="Cabin"/>
            </a:endParaRPr>
          </a:p>
          <a:p>
            <a:pPr marL="457200" lvl="0" indent="0" algn="l" rtl="0">
              <a:spcBef>
                <a:spcPts val="1000"/>
              </a:spcBef>
              <a:spcAft>
                <a:spcPts val="0"/>
              </a:spcAft>
              <a:buNone/>
            </a:pPr>
            <a:endParaRPr sz="2200">
              <a:solidFill>
                <a:schemeClr val="dk1"/>
              </a:solidFill>
              <a:latin typeface="Cabin"/>
              <a:ea typeface="Cabin"/>
              <a:cs typeface="Cabin"/>
              <a:sym typeface="Cabin"/>
            </a:endParaRPr>
          </a:p>
          <a:p>
            <a:pPr marL="0" lvl="0" indent="0" algn="l" rtl="0">
              <a:spcBef>
                <a:spcPts val="1000"/>
              </a:spcBef>
              <a:spcAft>
                <a:spcPts val="1000"/>
              </a:spcAft>
              <a:buNone/>
            </a:pPr>
            <a:endParaRPr sz="2400" b="1">
              <a:solidFill>
                <a:schemeClr val="dk1"/>
              </a:solidFill>
              <a:latin typeface="Cabin"/>
              <a:ea typeface="Cabin"/>
              <a:cs typeface="Cabin"/>
              <a:sym typeface="Cabin"/>
            </a:endParaRPr>
          </a:p>
        </p:txBody>
      </p:sp>
      <p:sp>
        <p:nvSpPr>
          <p:cNvPr id="291" name="Google Shape;291;p44"/>
          <p:cNvSpPr txBox="1"/>
          <p:nvPr/>
        </p:nvSpPr>
        <p:spPr>
          <a:xfrm>
            <a:off x="4648800" y="195750"/>
            <a:ext cx="43635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Derechos de los Padres</a:t>
            </a:r>
            <a:endParaRPr sz="2400" b="1">
              <a:solidFill>
                <a:srgbClr val="FFFFFF"/>
              </a:solidFill>
              <a:latin typeface="McLaren"/>
              <a:ea typeface="McLaren"/>
              <a:cs typeface="McLaren"/>
              <a:sym typeface="McLaren"/>
            </a:endParaRPr>
          </a:p>
        </p:txBody>
      </p:sp>
      <p:cxnSp>
        <p:nvCxnSpPr>
          <p:cNvPr id="292" name="Google Shape;292;p44"/>
          <p:cNvCxnSpPr>
            <a:stCxn id="287" idx="0"/>
            <a:endCxn id="286" idx="0"/>
          </p:cNvCxnSpPr>
          <p:nvPr/>
        </p:nvCxnSpPr>
        <p:spPr>
          <a:xfrm>
            <a:off x="4550475" y="0"/>
            <a:ext cx="0" cy="6526800"/>
          </a:xfrm>
          <a:prstGeom prst="straightConnector1">
            <a:avLst/>
          </a:prstGeom>
          <a:noFill/>
          <a:ln w="38100" cap="flat" cmpd="sng">
            <a:solidFill>
              <a:srgbClr val="000000"/>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5"/>
          <p:cNvSpPr/>
          <p:nvPr/>
        </p:nvSpPr>
        <p:spPr>
          <a:xfrm>
            <a:off x="-129525" y="6526800"/>
            <a:ext cx="9360000" cy="331200"/>
          </a:xfrm>
          <a:prstGeom prst="rect">
            <a:avLst/>
          </a:prstGeom>
          <a:solidFill>
            <a:srgbClr val="CCAB45"/>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5"/>
          <p:cNvSpPr/>
          <p:nvPr/>
        </p:nvSpPr>
        <p:spPr>
          <a:xfrm>
            <a:off x="-129525" y="0"/>
            <a:ext cx="9360000" cy="1088100"/>
          </a:xfrm>
          <a:prstGeom prst="rect">
            <a:avLst/>
          </a:prstGeom>
          <a:solidFill>
            <a:srgbClr val="0B539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5"/>
          <p:cNvSpPr txBox="1"/>
          <p:nvPr/>
        </p:nvSpPr>
        <p:spPr>
          <a:xfrm>
            <a:off x="134400" y="195750"/>
            <a:ext cx="42954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Parent’s Right to Know continued</a:t>
            </a:r>
            <a:endParaRPr sz="2400" b="1">
              <a:solidFill>
                <a:srgbClr val="FFFFFF"/>
              </a:solidFill>
              <a:latin typeface="McLaren"/>
              <a:ea typeface="McLaren"/>
              <a:cs typeface="McLaren"/>
              <a:sym typeface="McLaren"/>
            </a:endParaRPr>
          </a:p>
        </p:txBody>
      </p:sp>
      <p:sp>
        <p:nvSpPr>
          <p:cNvPr id="301" name="Google Shape;301;p45"/>
          <p:cNvSpPr txBox="1"/>
          <p:nvPr/>
        </p:nvSpPr>
        <p:spPr>
          <a:xfrm>
            <a:off x="199800" y="1206625"/>
            <a:ext cx="4230000" cy="514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bin"/>
                <a:ea typeface="Cabin"/>
                <a:cs typeface="Cabin"/>
                <a:sym typeface="Cabin"/>
              </a:rPr>
              <a:t>Parents may also request:</a:t>
            </a:r>
            <a:endParaRPr sz="1800" b="1">
              <a:latin typeface="Cabin"/>
              <a:ea typeface="Cabin"/>
              <a:cs typeface="Cabin"/>
              <a:sym typeface="Cabin"/>
            </a:endParaRPr>
          </a:p>
          <a:p>
            <a:pPr marL="457200" lvl="0" indent="-336550" algn="l" rtl="0">
              <a:spcBef>
                <a:spcPts val="1000"/>
              </a:spcBef>
              <a:spcAft>
                <a:spcPts val="0"/>
              </a:spcAft>
              <a:buSzPts val="1700"/>
              <a:buFont typeface="Cabin"/>
              <a:buChar char="❏"/>
            </a:pPr>
            <a:r>
              <a:rPr lang="en-US" sz="1700">
                <a:latin typeface="Cabin"/>
                <a:ea typeface="Cabin"/>
                <a:cs typeface="Cabin"/>
                <a:sym typeface="Cabin"/>
              </a:rPr>
              <a:t>Information on the level of achievement and academic growth of the student, if applicable and available, on each of the State academic assessments required under this part in ESSA.</a:t>
            </a:r>
            <a:endParaRPr sz="1700">
              <a:latin typeface="Cabin"/>
              <a:ea typeface="Cabin"/>
              <a:cs typeface="Cabin"/>
              <a:sym typeface="Cabin"/>
            </a:endParaRPr>
          </a:p>
          <a:p>
            <a:pPr marL="457200" lvl="0" indent="-336550" algn="l" rtl="0">
              <a:spcBef>
                <a:spcPts val="1000"/>
              </a:spcBef>
              <a:spcAft>
                <a:spcPts val="0"/>
              </a:spcAft>
              <a:buSzPts val="1700"/>
              <a:buFont typeface="Cabin"/>
              <a:buChar char="❏"/>
            </a:pPr>
            <a:r>
              <a:rPr lang="en-US" sz="1700">
                <a:latin typeface="Cabin"/>
                <a:ea typeface="Cabin"/>
                <a:cs typeface="Cabin"/>
                <a:sym typeface="Cabin"/>
              </a:rPr>
              <a:t>Timely notice that the student has been assigned, or has been taught for four more consecutive weeks by, a teacher who does not meet applicable State certification or licensure requirements at the grade level and subject area in which the teacher has been assigned.</a:t>
            </a:r>
            <a:endParaRPr sz="17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45720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r>
              <a:rPr lang="en-US" sz="1800" b="1">
                <a:solidFill>
                  <a:srgbClr val="000000"/>
                </a:solidFill>
                <a:latin typeface="McLaren"/>
                <a:ea typeface="McLaren"/>
                <a:cs typeface="McLaren"/>
                <a:sym typeface="McLaren"/>
              </a:rPr>
              <a:t/>
            </a:r>
            <a:br>
              <a:rPr lang="en-US" sz="1800" b="1">
                <a:solidFill>
                  <a:srgbClr val="000000"/>
                </a:solidFill>
                <a:latin typeface="McLaren"/>
                <a:ea typeface="McLaren"/>
                <a:cs typeface="McLaren"/>
                <a:sym typeface="McLaren"/>
              </a:rPr>
            </a:br>
            <a:endParaRPr sz="1800">
              <a:solidFill>
                <a:srgbClr val="000000"/>
              </a:solidFill>
              <a:latin typeface="McLaren"/>
              <a:ea typeface="McLaren"/>
              <a:cs typeface="McLaren"/>
              <a:sym typeface="McLaren"/>
            </a:endParaRPr>
          </a:p>
          <a:p>
            <a:pPr marL="457200" lvl="0" indent="0" algn="l" rtl="0">
              <a:spcBef>
                <a:spcPts val="1000"/>
              </a:spcBef>
              <a:spcAft>
                <a:spcPts val="0"/>
              </a:spcAft>
              <a:buNone/>
            </a:pPr>
            <a:r>
              <a:rPr lang="en-US" sz="1800" b="1">
                <a:solidFill>
                  <a:srgbClr val="3D4965"/>
                </a:solidFill>
                <a:latin typeface="Dosis"/>
                <a:ea typeface="Dosis"/>
                <a:cs typeface="Dosis"/>
                <a:sym typeface="Dosis"/>
              </a:rPr>
              <a:t/>
            </a:r>
            <a:br>
              <a:rPr lang="en-US" sz="1800" b="1">
                <a:solidFill>
                  <a:srgbClr val="3D4965"/>
                </a:solidFill>
                <a:latin typeface="Dosis"/>
                <a:ea typeface="Dosis"/>
                <a:cs typeface="Dosis"/>
                <a:sym typeface="Dosis"/>
              </a:rPr>
            </a:br>
            <a:r>
              <a:rPr lang="en-US" sz="1800">
                <a:solidFill>
                  <a:srgbClr val="3C78D8"/>
                </a:solidFill>
                <a:latin typeface="Dosis"/>
                <a:ea typeface="Dosis"/>
                <a:cs typeface="Dosis"/>
                <a:sym typeface="Dosis"/>
              </a:rPr>
              <a:t/>
            </a:r>
            <a:br>
              <a:rPr lang="en-US" sz="1800">
                <a:solidFill>
                  <a:srgbClr val="3C78D8"/>
                </a:solidFill>
                <a:latin typeface="Dosis"/>
                <a:ea typeface="Dosis"/>
                <a:cs typeface="Dosis"/>
                <a:sym typeface="Dosis"/>
              </a:rPr>
            </a:br>
            <a:endParaRPr sz="1800">
              <a:solidFill>
                <a:srgbClr val="3D4965"/>
              </a:solidFill>
              <a:latin typeface="Dosis"/>
              <a:ea typeface="Dosis"/>
              <a:cs typeface="Dosis"/>
              <a:sym typeface="Dosis"/>
            </a:endParaRPr>
          </a:p>
          <a:p>
            <a:pPr marL="0" lvl="0" indent="0" algn="l" rtl="0">
              <a:spcBef>
                <a:spcPts val="1000"/>
              </a:spcBef>
              <a:spcAft>
                <a:spcPts val="0"/>
              </a:spcAft>
              <a:buClr>
                <a:srgbClr val="000000"/>
              </a:buClr>
              <a:buSzPts val="1100"/>
              <a:buFont typeface="Arial"/>
              <a:buNone/>
            </a:pPr>
            <a:endParaRPr sz="1800">
              <a:solidFill>
                <a:srgbClr val="3D4965"/>
              </a:solidFill>
              <a:latin typeface="Dosis"/>
              <a:ea typeface="Dosis"/>
              <a:cs typeface="Dosis"/>
              <a:sym typeface="Dosis"/>
            </a:endParaRPr>
          </a:p>
          <a:p>
            <a:pPr marL="0" lvl="0" indent="0" algn="l" rtl="0">
              <a:spcBef>
                <a:spcPts val="600"/>
              </a:spcBef>
              <a:spcAft>
                <a:spcPts val="0"/>
              </a:spcAft>
              <a:buNone/>
            </a:pPr>
            <a:endParaRPr sz="1800">
              <a:solidFill>
                <a:srgbClr val="3D4965"/>
              </a:solidFill>
              <a:latin typeface="Dosis"/>
              <a:ea typeface="Dosis"/>
              <a:cs typeface="Dosis"/>
              <a:sym typeface="Dosis"/>
            </a:endParaRPr>
          </a:p>
        </p:txBody>
      </p:sp>
      <p:sp>
        <p:nvSpPr>
          <p:cNvPr id="302" name="Google Shape;302;p45"/>
          <p:cNvSpPr txBox="1"/>
          <p:nvPr/>
        </p:nvSpPr>
        <p:spPr>
          <a:xfrm>
            <a:off x="4648800" y="1206625"/>
            <a:ext cx="4295400" cy="514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latin typeface="Cabin"/>
                <a:ea typeface="Cabin"/>
                <a:cs typeface="Cabin"/>
                <a:sym typeface="Cabin"/>
              </a:rPr>
              <a:t>Los padres también pueden solicitar:</a:t>
            </a:r>
            <a:endParaRPr sz="1800" b="1">
              <a:solidFill>
                <a:schemeClr val="dk1"/>
              </a:solidFill>
              <a:latin typeface="Cabin"/>
              <a:ea typeface="Cabin"/>
              <a:cs typeface="Cabin"/>
              <a:sym typeface="Cabin"/>
            </a:endParaRPr>
          </a:p>
          <a:p>
            <a:pPr marL="457200" lvl="0" indent="-336550" algn="l" rtl="0">
              <a:spcBef>
                <a:spcPts val="1000"/>
              </a:spcBef>
              <a:spcAft>
                <a:spcPts val="0"/>
              </a:spcAft>
              <a:buClr>
                <a:schemeClr val="dk1"/>
              </a:buClr>
              <a:buSzPts val="1700"/>
              <a:buFont typeface="Cabin"/>
              <a:buChar char="❏"/>
            </a:pPr>
            <a:r>
              <a:rPr lang="en-US" sz="1700">
                <a:solidFill>
                  <a:schemeClr val="dk1"/>
                </a:solidFill>
                <a:latin typeface="Cabin"/>
                <a:ea typeface="Cabin"/>
                <a:cs typeface="Cabin"/>
                <a:sym typeface="Cabin"/>
              </a:rPr>
              <a:t>Información sobre el nivel de rendimiento y el crecimiento académico del estudiante, si corresponde y está disponible, en cada una de las evaluaciones académicas estatales requeridas en esta parte de la ESSA.</a:t>
            </a:r>
            <a:endParaRPr sz="1700">
              <a:solidFill>
                <a:schemeClr val="dk1"/>
              </a:solidFill>
              <a:latin typeface="Cabin"/>
              <a:ea typeface="Cabin"/>
              <a:cs typeface="Cabin"/>
              <a:sym typeface="Cabin"/>
            </a:endParaRPr>
          </a:p>
          <a:p>
            <a:pPr marL="457200" lvl="0" indent="-336550" algn="l" rtl="0">
              <a:spcBef>
                <a:spcPts val="1000"/>
              </a:spcBef>
              <a:spcAft>
                <a:spcPts val="0"/>
              </a:spcAft>
              <a:buClr>
                <a:schemeClr val="dk1"/>
              </a:buClr>
              <a:buSzPts val="1700"/>
              <a:buFont typeface="Cabin"/>
              <a:buChar char="❏"/>
            </a:pPr>
            <a:r>
              <a:rPr lang="en-US" sz="1700">
                <a:solidFill>
                  <a:schemeClr val="dk1"/>
                </a:solidFill>
                <a:latin typeface="Cabin"/>
                <a:ea typeface="Cabin"/>
                <a:cs typeface="Cabin"/>
                <a:sym typeface="Cabin"/>
              </a:rPr>
              <a:t>Aviso oportuno de que el maestro ha sido asignado, o ha sido enseñado durante cuatro semanas consecutivas más, por un maestro que no cumple con los requisitos estatales de certificación o licencia en el nivel de grado y área de materia en la que el maestro ha sido asignado.</a:t>
            </a:r>
            <a:endParaRPr sz="1700">
              <a:solidFill>
                <a:schemeClr val="dk1"/>
              </a:solidFill>
              <a:latin typeface="Cabin"/>
              <a:ea typeface="Cabin"/>
              <a:cs typeface="Cabin"/>
              <a:sym typeface="Cabin"/>
            </a:endParaRPr>
          </a:p>
          <a:p>
            <a:pPr marL="457200" lvl="0" indent="0" algn="l" rtl="0">
              <a:spcBef>
                <a:spcPts val="1000"/>
              </a:spcBef>
              <a:spcAft>
                <a:spcPts val="0"/>
              </a:spcAft>
              <a:buClr>
                <a:schemeClr val="dk1"/>
              </a:buClr>
              <a:buSzPts val="1100"/>
              <a:buFont typeface="Arial"/>
              <a:buNone/>
            </a:pPr>
            <a:endParaRPr sz="2200">
              <a:solidFill>
                <a:schemeClr val="dk1"/>
              </a:solidFill>
              <a:latin typeface="Cabin"/>
              <a:ea typeface="Cabin"/>
              <a:cs typeface="Cabin"/>
              <a:sym typeface="Cabin"/>
            </a:endParaRPr>
          </a:p>
          <a:p>
            <a:pPr marL="0" lvl="0" indent="0" algn="l" rtl="0">
              <a:spcBef>
                <a:spcPts val="1000"/>
              </a:spcBef>
              <a:spcAft>
                <a:spcPts val="0"/>
              </a:spcAft>
              <a:buNone/>
            </a:pPr>
            <a:endParaRPr sz="2000">
              <a:solidFill>
                <a:schemeClr val="dk1"/>
              </a:solidFill>
              <a:latin typeface="Cabin"/>
              <a:ea typeface="Cabin"/>
              <a:cs typeface="Cabin"/>
              <a:sym typeface="Cabin"/>
            </a:endParaRPr>
          </a:p>
          <a:p>
            <a:pPr marL="0" lvl="0" indent="0" algn="l" rtl="0">
              <a:spcBef>
                <a:spcPts val="1000"/>
              </a:spcBef>
              <a:spcAft>
                <a:spcPts val="1000"/>
              </a:spcAft>
              <a:buNone/>
            </a:pPr>
            <a:endParaRPr sz="2400" b="1">
              <a:solidFill>
                <a:schemeClr val="dk1"/>
              </a:solidFill>
              <a:latin typeface="Cabin"/>
              <a:ea typeface="Cabin"/>
              <a:cs typeface="Cabin"/>
              <a:sym typeface="Cabin"/>
            </a:endParaRPr>
          </a:p>
        </p:txBody>
      </p:sp>
      <p:sp>
        <p:nvSpPr>
          <p:cNvPr id="303" name="Google Shape;303;p45"/>
          <p:cNvSpPr txBox="1"/>
          <p:nvPr/>
        </p:nvSpPr>
        <p:spPr>
          <a:xfrm>
            <a:off x="4648800" y="195750"/>
            <a:ext cx="43635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Derechos de los Padres continúa</a:t>
            </a:r>
            <a:endParaRPr sz="2400" b="1">
              <a:solidFill>
                <a:srgbClr val="FFFFFF"/>
              </a:solidFill>
              <a:latin typeface="McLaren"/>
              <a:ea typeface="McLaren"/>
              <a:cs typeface="McLaren"/>
              <a:sym typeface="McLaren"/>
            </a:endParaRPr>
          </a:p>
        </p:txBody>
      </p:sp>
      <p:cxnSp>
        <p:nvCxnSpPr>
          <p:cNvPr id="304" name="Google Shape;304;p45"/>
          <p:cNvCxnSpPr>
            <a:stCxn id="299" idx="0"/>
            <a:endCxn id="298" idx="0"/>
          </p:cNvCxnSpPr>
          <p:nvPr/>
        </p:nvCxnSpPr>
        <p:spPr>
          <a:xfrm>
            <a:off x="4550475" y="0"/>
            <a:ext cx="0" cy="6526800"/>
          </a:xfrm>
          <a:prstGeom prst="straightConnector1">
            <a:avLst/>
          </a:prstGeom>
          <a:noFill/>
          <a:ln w="38100" cap="flat" cmpd="sng">
            <a:solidFill>
              <a:srgbClr val="000000"/>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6"/>
          <p:cNvSpPr/>
          <p:nvPr/>
        </p:nvSpPr>
        <p:spPr>
          <a:xfrm>
            <a:off x="-129525" y="0"/>
            <a:ext cx="9360000" cy="1088100"/>
          </a:xfrm>
          <a:prstGeom prst="rect">
            <a:avLst/>
          </a:prstGeom>
          <a:solidFill>
            <a:srgbClr val="0B539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6"/>
          <p:cNvSpPr txBox="1"/>
          <p:nvPr/>
        </p:nvSpPr>
        <p:spPr>
          <a:xfrm>
            <a:off x="134400" y="195750"/>
            <a:ext cx="42954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Educational Standards</a:t>
            </a:r>
            <a:endParaRPr sz="2400" b="1">
              <a:solidFill>
                <a:srgbClr val="FFFFFF"/>
              </a:solidFill>
              <a:latin typeface="McLaren"/>
              <a:ea typeface="McLaren"/>
              <a:cs typeface="McLaren"/>
              <a:sym typeface="McLaren"/>
            </a:endParaRPr>
          </a:p>
        </p:txBody>
      </p:sp>
      <p:sp>
        <p:nvSpPr>
          <p:cNvPr id="312" name="Google Shape;312;p46"/>
          <p:cNvSpPr txBox="1"/>
          <p:nvPr/>
        </p:nvSpPr>
        <p:spPr>
          <a:xfrm>
            <a:off x="199800" y="1206625"/>
            <a:ext cx="4230000" cy="5146800"/>
          </a:xfrm>
          <a:prstGeom prst="rect">
            <a:avLst/>
          </a:prstGeom>
          <a:solidFill>
            <a:srgbClr val="FFFFFF"/>
          </a:solid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bin"/>
              <a:buChar char="❏"/>
            </a:pPr>
            <a:r>
              <a:rPr lang="en-US" sz="1800">
                <a:latin typeface="Cabin"/>
                <a:ea typeface="Cabin"/>
                <a:cs typeface="Cabin"/>
                <a:sym typeface="Cabin"/>
              </a:rPr>
              <a:t>Florida’s academic content standards establish high expectations for all students.</a:t>
            </a:r>
            <a:endParaRPr sz="1800">
              <a:latin typeface="Cabin"/>
              <a:ea typeface="Cabin"/>
              <a:cs typeface="Cabin"/>
              <a:sym typeface="Cabin"/>
            </a:endParaRPr>
          </a:p>
          <a:p>
            <a:pPr marL="457200" lvl="0" indent="-342900" algn="l" rtl="0">
              <a:spcBef>
                <a:spcPts val="1000"/>
              </a:spcBef>
              <a:spcAft>
                <a:spcPts val="0"/>
              </a:spcAft>
              <a:buSzPts val="1800"/>
              <a:buFont typeface="Cabin"/>
              <a:buChar char="❏"/>
            </a:pPr>
            <a:r>
              <a:rPr lang="en-US" sz="1800">
                <a:latin typeface="Cabin"/>
                <a:ea typeface="Cabin"/>
                <a:cs typeface="Cabin"/>
                <a:sym typeface="Cabin"/>
              </a:rPr>
              <a:t>The Florida Standards identify what your child needs to know and be able to do in all content areas.</a:t>
            </a:r>
            <a:endParaRPr sz="1800">
              <a:latin typeface="Cabin"/>
              <a:ea typeface="Cabin"/>
              <a:cs typeface="Cabin"/>
              <a:sym typeface="Cabin"/>
            </a:endParaRPr>
          </a:p>
          <a:p>
            <a:pPr marL="457200" lvl="0" indent="-342900" algn="l" rtl="0">
              <a:spcBef>
                <a:spcPts val="1000"/>
              </a:spcBef>
              <a:spcAft>
                <a:spcPts val="0"/>
              </a:spcAft>
              <a:buSzPts val="1800"/>
              <a:buFont typeface="Cabin"/>
              <a:buChar char="❏"/>
            </a:pPr>
            <a:r>
              <a:rPr lang="en-US" sz="1800">
                <a:latin typeface="Cabin"/>
                <a:ea typeface="Cabin"/>
                <a:cs typeface="Cabin"/>
                <a:sym typeface="Cabin"/>
              </a:rPr>
              <a:t>Information located at: </a:t>
            </a:r>
            <a:r>
              <a:rPr lang="en-US" sz="1800" u="sng">
                <a:solidFill>
                  <a:schemeClr val="hlink"/>
                </a:solidFill>
                <a:latin typeface="Cabin"/>
                <a:ea typeface="Cabin"/>
                <a:cs typeface="Cabin"/>
                <a:sym typeface="Cabin"/>
                <a:hlinkClick r:id="rId3"/>
              </a:rPr>
              <a:t>http://www.floridastandards.org/Standards/FLStandardSearch.aspx</a:t>
            </a:r>
            <a:r>
              <a:rPr lang="en-US" sz="1800">
                <a:latin typeface="Cabin"/>
                <a:ea typeface="Cabin"/>
                <a:cs typeface="Cabin"/>
                <a:sym typeface="Cabin"/>
              </a:rPr>
              <a:t> </a:t>
            </a:r>
            <a:endParaRPr sz="18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endParaRPr sz="1800">
              <a:latin typeface="Cabin"/>
              <a:ea typeface="Cabin"/>
              <a:cs typeface="Cabin"/>
              <a:sym typeface="Cabin"/>
            </a:endParaRPr>
          </a:p>
          <a:p>
            <a:pPr marL="457200" lvl="0" indent="0" algn="l" rtl="0">
              <a:spcBef>
                <a:spcPts val="1000"/>
              </a:spcBef>
              <a:spcAft>
                <a:spcPts val="0"/>
              </a:spcAft>
              <a:buNone/>
            </a:pPr>
            <a:endParaRPr sz="1800">
              <a:latin typeface="Cabin"/>
              <a:ea typeface="Cabin"/>
              <a:cs typeface="Cabin"/>
              <a:sym typeface="Cabin"/>
            </a:endParaRPr>
          </a:p>
          <a:p>
            <a:pPr marL="0" lvl="0" indent="0" algn="l" rtl="0">
              <a:spcBef>
                <a:spcPts val="1000"/>
              </a:spcBef>
              <a:spcAft>
                <a:spcPts val="0"/>
              </a:spcAft>
              <a:buNone/>
            </a:pPr>
            <a:r>
              <a:rPr lang="en-US" sz="1800" b="1">
                <a:solidFill>
                  <a:srgbClr val="000000"/>
                </a:solidFill>
                <a:latin typeface="McLaren"/>
                <a:ea typeface="McLaren"/>
                <a:cs typeface="McLaren"/>
                <a:sym typeface="McLaren"/>
              </a:rPr>
              <a:t/>
            </a:r>
            <a:br>
              <a:rPr lang="en-US" sz="1800" b="1">
                <a:solidFill>
                  <a:srgbClr val="000000"/>
                </a:solidFill>
                <a:latin typeface="McLaren"/>
                <a:ea typeface="McLaren"/>
                <a:cs typeface="McLaren"/>
                <a:sym typeface="McLaren"/>
              </a:rPr>
            </a:br>
            <a:endParaRPr sz="1800">
              <a:solidFill>
                <a:srgbClr val="000000"/>
              </a:solidFill>
              <a:latin typeface="McLaren"/>
              <a:ea typeface="McLaren"/>
              <a:cs typeface="McLaren"/>
              <a:sym typeface="McLaren"/>
            </a:endParaRPr>
          </a:p>
          <a:p>
            <a:pPr marL="457200" lvl="0" indent="0" algn="l" rtl="0">
              <a:spcBef>
                <a:spcPts val="1000"/>
              </a:spcBef>
              <a:spcAft>
                <a:spcPts val="0"/>
              </a:spcAft>
              <a:buNone/>
            </a:pPr>
            <a:r>
              <a:rPr lang="en-US" sz="1800" b="1">
                <a:solidFill>
                  <a:srgbClr val="3D4965"/>
                </a:solidFill>
                <a:latin typeface="Dosis"/>
                <a:ea typeface="Dosis"/>
                <a:cs typeface="Dosis"/>
                <a:sym typeface="Dosis"/>
              </a:rPr>
              <a:t/>
            </a:r>
            <a:br>
              <a:rPr lang="en-US" sz="1800" b="1">
                <a:solidFill>
                  <a:srgbClr val="3D4965"/>
                </a:solidFill>
                <a:latin typeface="Dosis"/>
                <a:ea typeface="Dosis"/>
                <a:cs typeface="Dosis"/>
                <a:sym typeface="Dosis"/>
              </a:rPr>
            </a:br>
            <a:r>
              <a:rPr lang="en-US" sz="1800">
                <a:solidFill>
                  <a:srgbClr val="3C78D8"/>
                </a:solidFill>
                <a:latin typeface="Dosis"/>
                <a:ea typeface="Dosis"/>
                <a:cs typeface="Dosis"/>
                <a:sym typeface="Dosis"/>
              </a:rPr>
              <a:t/>
            </a:r>
            <a:br>
              <a:rPr lang="en-US" sz="1800">
                <a:solidFill>
                  <a:srgbClr val="3C78D8"/>
                </a:solidFill>
                <a:latin typeface="Dosis"/>
                <a:ea typeface="Dosis"/>
                <a:cs typeface="Dosis"/>
                <a:sym typeface="Dosis"/>
              </a:rPr>
            </a:br>
            <a:endParaRPr sz="1800">
              <a:solidFill>
                <a:srgbClr val="3D4965"/>
              </a:solidFill>
              <a:latin typeface="Dosis"/>
              <a:ea typeface="Dosis"/>
              <a:cs typeface="Dosis"/>
              <a:sym typeface="Dosis"/>
            </a:endParaRPr>
          </a:p>
          <a:p>
            <a:pPr marL="0" lvl="0" indent="0" algn="l" rtl="0">
              <a:spcBef>
                <a:spcPts val="1000"/>
              </a:spcBef>
              <a:spcAft>
                <a:spcPts val="0"/>
              </a:spcAft>
              <a:buClr>
                <a:srgbClr val="000000"/>
              </a:buClr>
              <a:buSzPts val="1100"/>
              <a:buFont typeface="Arial"/>
              <a:buNone/>
            </a:pPr>
            <a:endParaRPr sz="1800">
              <a:solidFill>
                <a:srgbClr val="3D4965"/>
              </a:solidFill>
              <a:latin typeface="Dosis"/>
              <a:ea typeface="Dosis"/>
              <a:cs typeface="Dosis"/>
              <a:sym typeface="Dosis"/>
            </a:endParaRPr>
          </a:p>
          <a:p>
            <a:pPr marL="0" lvl="0" indent="0" algn="l" rtl="0">
              <a:spcBef>
                <a:spcPts val="600"/>
              </a:spcBef>
              <a:spcAft>
                <a:spcPts val="0"/>
              </a:spcAft>
              <a:buNone/>
            </a:pPr>
            <a:endParaRPr sz="1800">
              <a:solidFill>
                <a:srgbClr val="3D4965"/>
              </a:solidFill>
              <a:latin typeface="Dosis"/>
              <a:ea typeface="Dosis"/>
              <a:cs typeface="Dosis"/>
              <a:sym typeface="Dosis"/>
            </a:endParaRPr>
          </a:p>
        </p:txBody>
      </p:sp>
      <p:sp>
        <p:nvSpPr>
          <p:cNvPr id="313" name="Google Shape;313;p46"/>
          <p:cNvSpPr txBox="1"/>
          <p:nvPr/>
        </p:nvSpPr>
        <p:spPr>
          <a:xfrm>
            <a:off x="4648800" y="1206625"/>
            <a:ext cx="4295400" cy="5146800"/>
          </a:xfrm>
          <a:prstGeom prst="rect">
            <a:avLst/>
          </a:prstGeom>
          <a:solidFill>
            <a:srgbClr val="FFFFFF"/>
          </a:solid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Cabin"/>
              <a:buChar char="❏"/>
            </a:pPr>
            <a:r>
              <a:rPr lang="en-US" sz="1800">
                <a:solidFill>
                  <a:schemeClr val="dk1"/>
                </a:solidFill>
                <a:latin typeface="Cabin"/>
                <a:ea typeface="Cabin"/>
                <a:cs typeface="Cabin"/>
                <a:sym typeface="Cabin"/>
              </a:rPr>
              <a:t>Los Estándares de Contenido Académico de la Florida establecen grandes expectativas para todos los estudiantes. </a:t>
            </a:r>
            <a:endParaRPr sz="1800">
              <a:solidFill>
                <a:schemeClr val="dk1"/>
              </a:solidFill>
              <a:latin typeface="Cabin"/>
              <a:ea typeface="Cabin"/>
              <a:cs typeface="Cabin"/>
              <a:sym typeface="Cabin"/>
            </a:endParaRPr>
          </a:p>
          <a:p>
            <a:pPr marL="457200" lvl="0" indent="-336550" algn="l" rtl="0">
              <a:spcBef>
                <a:spcPts val="1000"/>
              </a:spcBef>
              <a:spcAft>
                <a:spcPts val="0"/>
              </a:spcAft>
              <a:buClr>
                <a:schemeClr val="dk1"/>
              </a:buClr>
              <a:buSzPts val="1700"/>
              <a:buFont typeface="Cabin"/>
              <a:buChar char="❏"/>
            </a:pPr>
            <a:r>
              <a:rPr lang="en-US" sz="1800">
                <a:solidFill>
                  <a:schemeClr val="dk1"/>
                </a:solidFill>
                <a:latin typeface="Cabin"/>
                <a:ea typeface="Cabin"/>
                <a:cs typeface="Cabin"/>
                <a:sym typeface="Cabin"/>
              </a:rPr>
              <a:t>Los Estándares  de Florida identifican lo que su hijo/a necesita saber, y ser capaz de hacer en todas las áreas de conten</a:t>
            </a:r>
            <a:endParaRPr sz="1800">
              <a:solidFill>
                <a:schemeClr val="dk1"/>
              </a:solidFill>
              <a:latin typeface="Cabin"/>
              <a:ea typeface="Cabin"/>
              <a:cs typeface="Cabin"/>
              <a:sym typeface="Cabin"/>
            </a:endParaRPr>
          </a:p>
          <a:p>
            <a:pPr marL="457200" lvl="0" indent="-336550" algn="l" rtl="0">
              <a:spcBef>
                <a:spcPts val="1000"/>
              </a:spcBef>
              <a:spcAft>
                <a:spcPts val="0"/>
              </a:spcAft>
              <a:buClr>
                <a:schemeClr val="dk1"/>
              </a:buClr>
              <a:buSzPts val="1700"/>
              <a:buFont typeface="Cabin"/>
              <a:buChar char="❏"/>
            </a:pPr>
            <a:r>
              <a:rPr lang="en-US" sz="1800">
                <a:solidFill>
                  <a:schemeClr val="dk1"/>
                </a:solidFill>
                <a:latin typeface="Cabin"/>
                <a:ea typeface="Cabin"/>
                <a:cs typeface="Cabin"/>
                <a:sym typeface="Cabin"/>
              </a:rPr>
              <a:t>Puede obtener más información en: </a:t>
            </a:r>
            <a:r>
              <a:rPr lang="en-US" sz="1800" u="sng">
                <a:solidFill>
                  <a:schemeClr val="hlink"/>
                </a:solidFill>
                <a:latin typeface="Cabin"/>
                <a:ea typeface="Cabin"/>
                <a:cs typeface="Cabin"/>
                <a:sym typeface="Cabin"/>
                <a:hlinkClick r:id="rId3"/>
              </a:rPr>
              <a:t>http://www.floridastandards.org/Standards/FLStandardSearch.aspx</a:t>
            </a:r>
            <a:r>
              <a:rPr lang="en-US" sz="1800">
                <a:solidFill>
                  <a:schemeClr val="dk1"/>
                </a:solidFill>
                <a:latin typeface="Cabin"/>
                <a:ea typeface="Cabin"/>
                <a:cs typeface="Cabin"/>
                <a:sym typeface="Cabin"/>
              </a:rPr>
              <a:t> </a:t>
            </a:r>
            <a:endParaRPr sz="1800">
              <a:solidFill>
                <a:schemeClr val="dk1"/>
              </a:solidFill>
              <a:latin typeface="Cabin"/>
              <a:ea typeface="Cabin"/>
              <a:cs typeface="Cabin"/>
              <a:sym typeface="Cabin"/>
            </a:endParaRPr>
          </a:p>
          <a:p>
            <a:pPr marL="457200" lvl="0" indent="0" algn="l" rtl="0">
              <a:spcBef>
                <a:spcPts val="1000"/>
              </a:spcBef>
              <a:spcAft>
                <a:spcPts val="0"/>
              </a:spcAft>
              <a:buNone/>
            </a:pPr>
            <a:endParaRPr sz="2200">
              <a:solidFill>
                <a:schemeClr val="dk1"/>
              </a:solidFill>
              <a:latin typeface="Cabin"/>
              <a:ea typeface="Cabin"/>
              <a:cs typeface="Cabin"/>
              <a:sym typeface="Cabin"/>
            </a:endParaRPr>
          </a:p>
          <a:p>
            <a:pPr marL="0" lvl="0" indent="0" algn="l" rtl="0">
              <a:spcBef>
                <a:spcPts val="1000"/>
              </a:spcBef>
              <a:spcAft>
                <a:spcPts val="0"/>
              </a:spcAft>
              <a:buNone/>
            </a:pPr>
            <a:endParaRPr sz="2000">
              <a:solidFill>
                <a:schemeClr val="dk1"/>
              </a:solidFill>
              <a:latin typeface="Cabin"/>
              <a:ea typeface="Cabin"/>
              <a:cs typeface="Cabin"/>
              <a:sym typeface="Cabin"/>
            </a:endParaRPr>
          </a:p>
          <a:p>
            <a:pPr marL="0" lvl="0" indent="0" algn="l" rtl="0">
              <a:spcBef>
                <a:spcPts val="1000"/>
              </a:spcBef>
              <a:spcAft>
                <a:spcPts val="1000"/>
              </a:spcAft>
              <a:buNone/>
            </a:pPr>
            <a:endParaRPr sz="2400" b="1">
              <a:solidFill>
                <a:schemeClr val="dk1"/>
              </a:solidFill>
              <a:latin typeface="Cabin"/>
              <a:ea typeface="Cabin"/>
              <a:cs typeface="Cabin"/>
              <a:sym typeface="Cabin"/>
            </a:endParaRPr>
          </a:p>
        </p:txBody>
      </p:sp>
      <p:sp>
        <p:nvSpPr>
          <p:cNvPr id="314" name="Google Shape;314;p46"/>
          <p:cNvSpPr txBox="1"/>
          <p:nvPr/>
        </p:nvSpPr>
        <p:spPr>
          <a:xfrm>
            <a:off x="4648800" y="195750"/>
            <a:ext cx="43635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FFFF"/>
                </a:solidFill>
                <a:latin typeface="McLaren"/>
                <a:ea typeface="McLaren"/>
                <a:cs typeface="McLaren"/>
                <a:sym typeface="McLaren"/>
              </a:rPr>
              <a:t>Estándares Educativos</a:t>
            </a:r>
            <a:endParaRPr sz="2400" b="1">
              <a:solidFill>
                <a:srgbClr val="FFFFFF"/>
              </a:solidFill>
              <a:latin typeface="McLaren"/>
              <a:ea typeface="McLaren"/>
              <a:cs typeface="McLaren"/>
              <a:sym typeface="McLaren"/>
            </a:endParaRPr>
          </a:p>
        </p:txBody>
      </p:sp>
      <p:cxnSp>
        <p:nvCxnSpPr>
          <p:cNvPr id="315" name="Google Shape;315;p46"/>
          <p:cNvCxnSpPr>
            <a:stCxn id="310" idx="0"/>
            <a:endCxn id="316" idx="0"/>
          </p:cNvCxnSpPr>
          <p:nvPr/>
        </p:nvCxnSpPr>
        <p:spPr>
          <a:xfrm>
            <a:off x="4550475" y="0"/>
            <a:ext cx="0" cy="6526800"/>
          </a:xfrm>
          <a:prstGeom prst="straightConnector1">
            <a:avLst/>
          </a:prstGeom>
          <a:noFill/>
          <a:ln w="38100" cap="flat" cmpd="sng">
            <a:solidFill>
              <a:srgbClr val="000000"/>
            </a:solidFill>
            <a:prstDash val="solid"/>
            <a:round/>
            <a:headEnd type="none" w="med" len="med"/>
            <a:tailEnd type="none" w="med" len="med"/>
          </a:ln>
        </p:spPr>
      </p:cxnSp>
      <p:pic>
        <p:nvPicPr>
          <p:cNvPr id="317" name="Google Shape;317;p46"/>
          <p:cNvPicPr preferRelativeResize="0"/>
          <p:nvPr/>
        </p:nvPicPr>
        <p:blipFill>
          <a:blip r:embed="rId4">
            <a:alphaModFix/>
          </a:blip>
          <a:stretch>
            <a:fillRect/>
          </a:stretch>
        </p:blipFill>
        <p:spPr>
          <a:xfrm>
            <a:off x="701650" y="5232650"/>
            <a:ext cx="3226300" cy="1294150"/>
          </a:xfrm>
          <a:prstGeom prst="rect">
            <a:avLst/>
          </a:prstGeom>
          <a:noFill/>
          <a:ln>
            <a:noFill/>
          </a:ln>
        </p:spPr>
      </p:pic>
      <p:sp>
        <p:nvSpPr>
          <p:cNvPr id="316" name="Google Shape;316;p46"/>
          <p:cNvSpPr/>
          <p:nvPr/>
        </p:nvSpPr>
        <p:spPr>
          <a:xfrm>
            <a:off x="-129525" y="6526800"/>
            <a:ext cx="9360000" cy="331200"/>
          </a:xfrm>
          <a:prstGeom prst="rect">
            <a:avLst/>
          </a:prstGeom>
          <a:solidFill>
            <a:srgbClr val="CCAB45"/>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3418</Words>
  <Application>Microsoft Office PowerPoint</Application>
  <PresentationFormat>On-screen Show (4:3)</PresentationFormat>
  <Paragraphs>601</Paragraphs>
  <Slides>25</Slides>
  <Notes>25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Calibri</vt:lpstr>
      <vt:lpstr>McLaren</vt:lpstr>
      <vt:lpstr>Century Gothic</vt:lpstr>
      <vt:lpstr>Arial</vt:lpstr>
      <vt:lpstr>Cabin</vt:lpstr>
      <vt:lpstr>Dosis</vt:lpstr>
      <vt:lpstr>Custom Design</vt:lpstr>
      <vt:lpstr>Office Theme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PRESLEY, PAMELA</dc:creator>
  <cp:lastModifiedBy>PRESLEY, PAMELA</cp:lastModifiedBy>
  <cp:revision>1</cp:revision>
  <dcterms:modified xsi:type="dcterms:W3CDTF">2020-05-18T15:45:10Z</dcterms:modified>
</cp:coreProperties>
</file>